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6.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7632700" cy="331200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AFBE"/>
    <a:srgbClr val="E62D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p:scale>
          <a:sx n="100" d="100"/>
          <a:sy n="100" d="100"/>
        </p:scale>
        <p:origin x="2430" y="-162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ustomXml" Target="../customXml/item2.xml"/><Relationship Id="rId3" Type="http://schemas.openxmlformats.org/officeDocument/2006/relationships/presProps" Target="presProps.xml"/><Relationship Id="rId7"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 Id="rId9"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72454" y="5420339"/>
            <a:ext cx="6487795" cy="11530670"/>
          </a:xfrm>
        </p:spPr>
        <p:txBody>
          <a:bodyPr anchor="b"/>
          <a:lstStyle>
            <a:lvl1pPr algn="ctr">
              <a:defRPr sz="5008"/>
            </a:lvl1pPr>
          </a:lstStyle>
          <a:p>
            <a:r>
              <a:rPr lang="en-US"/>
              <a:t>Click to edit Master title style</a:t>
            </a:r>
            <a:endParaRPr lang="en-US" dirty="0"/>
          </a:p>
        </p:txBody>
      </p:sp>
      <p:sp>
        <p:nvSpPr>
          <p:cNvPr id="3" name="Subtitle 2"/>
          <p:cNvSpPr>
            <a:spLocks noGrp="1"/>
          </p:cNvSpPr>
          <p:nvPr>
            <p:ph type="subTitle" idx="1"/>
          </p:nvPr>
        </p:nvSpPr>
        <p:spPr>
          <a:xfrm>
            <a:off x="954089" y="17395677"/>
            <a:ext cx="5724525" cy="7996335"/>
          </a:xfrm>
        </p:spPr>
        <p:txBody>
          <a:bodyPr/>
          <a:lstStyle>
            <a:lvl1pPr marL="0" indent="0" algn="ctr">
              <a:buNone/>
              <a:defRPr sz="2003"/>
            </a:lvl1pPr>
            <a:lvl2pPr marL="381625" indent="0" algn="ctr">
              <a:buNone/>
              <a:defRPr sz="1669"/>
            </a:lvl2pPr>
            <a:lvl3pPr marL="763250" indent="0" algn="ctr">
              <a:buNone/>
              <a:defRPr sz="1502"/>
            </a:lvl3pPr>
            <a:lvl4pPr marL="1144875" indent="0" algn="ctr">
              <a:buNone/>
              <a:defRPr sz="1336"/>
            </a:lvl4pPr>
            <a:lvl5pPr marL="1526499" indent="0" algn="ctr">
              <a:buNone/>
              <a:defRPr sz="1336"/>
            </a:lvl5pPr>
            <a:lvl6pPr marL="1908124" indent="0" algn="ctr">
              <a:buNone/>
              <a:defRPr sz="1336"/>
            </a:lvl6pPr>
            <a:lvl7pPr marL="2289749" indent="0" algn="ctr">
              <a:buNone/>
              <a:defRPr sz="1336"/>
            </a:lvl7pPr>
            <a:lvl8pPr marL="2671374" indent="0" algn="ctr">
              <a:buNone/>
              <a:defRPr sz="1336"/>
            </a:lvl8pPr>
            <a:lvl9pPr marL="3052999" indent="0" algn="ctr">
              <a:buNone/>
              <a:defRPr sz="1336"/>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B8E5D4C-AEEF-4928-B4B2-9AAF33E4A995}" type="datetimeFigureOut">
              <a:rPr lang="de-DE" smtClean="0"/>
              <a:t>12.05.2025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924E312E-0507-40F4-BEE4-ED3BEFEC7131}" type="slidenum">
              <a:rPr lang="de-DE" smtClean="0"/>
              <a:t>‹#›</a:t>
            </a:fld>
            <a:endParaRPr lang="de-DE"/>
          </a:p>
        </p:txBody>
      </p:sp>
    </p:spTree>
    <p:extLst>
      <p:ext uri="{BB962C8B-B14F-4D97-AF65-F5344CB8AC3E}">
        <p14:creationId xmlns:p14="http://schemas.microsoft.com/office/powerpoint/2010/main" val="2904890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B8E5D4C-AEEF-4928-B4B2-9AAF33E4A995}" type="datetimeFigureOut">
              <a:rPr lang="de-DE" smtClean="0"/>
              <a:t>12.05.2025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924E312E-0507-40F4-BEE4-ED3BEFEC7131}" type="slidenum">
              <a:rPr lang="de-DE" smtClean="0"/>
              <a:t>‹#›</a:t>
            </a:fld>
            <a:endParaRPr lang="de-DE"/>
          </a:p>
        </p:txBody>
      </p:sp>
    </p:spTree>
    <p:extLst>
      <p:ext uri="{BB962C8B-B14F-4D97-AF65-F5344CB8AC3E}">
        <p14:creationId xmlns:p14="http://schemas.microsoft.com/office/powerpoint/2010/main" val="8357169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62153" y="1763336"/>
            <a:ext cx="1645801" cy="280676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24749" y="1763336"/>
            <a:ext cx="4841994" cy="280676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B8E5D4C-AEEF-4928-B4B2-9AAF33E4A995}" type="datetimeFigureOut">
              <a:rPr lang="de-DE" smtClean="0"/>
              <a:t>12.05.2025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924E312E-0507-40F4-BEE4-ED3BEFEC7131}" type="slidenum">
              <a:rPr lang="de-DE" smtClean="0"/>
              <a:t>‹#›</a:t>
            </a:fld>
            <a:endParaRPr lang="de-DE"/>
          </a:p>
        </p:txBody>
      </p:sp>
    </p:spTree>
    <p:extLst>
      <p:ext uri="{BB962C8B-B14F-4D97-AF65-F5344CB8AC3E}">
        <p14:creationId xmlns:p14="http://schemas.microsoft.com/office/powerpoint/2010/main" val="21434414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B8E5D4C-AEEF-4928-B4B2-9AAF33E4A995}" type="datetimeFigureOut">
              <a:rPr lang="de-DE" smtClean="0"/>
              <a:t>12.05.2025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924E312E-0507-40F4-BEE4-ED3BEFEC7131}" type="slidenum">
              <a:rPr lang="de-DE" smtClean="0"/>
              <a:t>‹#›</a:t>
            </a:fld>
            <a:endParaRPr lang="de-DE"/>
          </a:p>
        </p:txBody>
      </p:sp>
    </p:spTree>
    <p:extLst>
      <p:ext uri="{BB962C8B-B14F-4D97-AF65-F5344CB8AC3E}">
        <p14:creationId xmlns:p14="http://schemas.microsoft.com/office/powerpoint/2010/main" val="15768029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20773" y="8257014"/>
            <a:ext cx="6583204" cy="13777003"/>
          </a:xfrm>
        </p:spPr>
        <p:txBody>
          <a:bodyPr anchor="b"/>
          <a:lstStyle>
            <a:lvl1pPr>
              <a:defRPr sz="5008"/>
            </a:lvl1pPr>
          </a:lstStyle>
          <a:p>
            <a:r>
              <a:rPr lang="en-US"/>
              <a:t>Click to edit Master title style</a:t>
            </a:r>
            <a:endParaRPr lang="en-US" dirty="0"/>
          </a:p>
        </p:txBody>
      </p:sp>
      <p:sp>
        <p:nvSpPr>
          <p:cNvPr id="3" name="Text Placeholder 2"/>
          <p:cNvSpPr>
            <a:spLocks noGrp="1"/>
          </p:cNvSpPr>
          <p:nvPr>
            <p:ph type="body" idx="1"/>
          </p:nvPr>
        </p:nvSpPr>
        <p:spPr>
          <a:xfrm>
            <a:off x="520773" y="22164353"/>
            <a:ext cx="6583204" cy="7245002"/>
          </a:xfrm>
        </p:spPr>
        <p:txBody>
          <a:bodyPr/>
          <a:lstStyle>
            <a:lvl1pPr marL="0" indent="0">
              <a:buNone/>
              <a:defRPr sz="2003">
                <a:solidFill>
                  <a:schemeClr val="tx1">
                    <a:tint val="82000"/>
                  </a:schemeClr>
                </a:solidFill>
              </a:defRPr>
            </a:lvl1pPr>
            <a:lvl2pPr marL="381625" indent="0">
              <a:buNone/>
              <a:defRPr sz="1669">
                <a:solidFill>
                  <a:schemeClr val="tx1">
                    <a:tint val="82000"/>
                  </a:schemeClr>
                </a:solidFill>
              </a:defRPr>
            </a:lvl2pPr>
            <a:lvl3pPr marL="763250" indent="0">
              <a:buNone/>
              <a:defRPr sz="1502">
                <a:solidFill>
                  <a:schemeClr val="tx1">
                    <a:tint val="82000"/>
                  </a:schemeClr>
                </a:solidFill>
              </a:defRPr>
            </a:lvl3pPr>
            <a:lvl4pPr marL="1144875" indent="0">
              <a:buNone/>
              <a:defRPr sz="1336">
                <a:solidFill>
                  <a:schemeClr val="tx1">
                    <a:tint val="82000"/>
                  </a:schemeClr>
                </a:solidFill>
              </a:defRPr>
            </a:lvl4pPr>
            <a:lvl5pPr marL="1526499" indent="0">
              <a:buNone/>
              <a:defRPr sz="1336">
                <a:solidFill>
                  <a:schemeClr val="tx1">
                    <a:tint val="82000"/>
                  </a:schemeClr>
                </a:solidFill>
              </a:defRPr>
            </a:lvl5pPr>
            <a:lvl6pPr marL="1908124" indent="0">
              <a:buNone/>
              <a:defRPr sz="1336">
                <a:solidFill>
                  <a:schemeClr val="tx1">
                    <a:tint val="82000"/>
                  </a:schemeClr>
                </a:solidFill>
              </a:defRPr>
            </a:lvl6pPr>
            <a:lvl7pPr marL="2289749" indent="0">
              <a:buNone/>
              <a:defRPr sz="1336">
                <a:solidFill>
                  <a:schemeClr val="tx1">
                    <a:tint val="82000"/>
                  </a:schemeClr>
                </a:solidFill>
              </a:defRPr>
            </a:lvl7pPr>
            <a:lvl8pPr marL="2671374" indent="0">
              <a:buNone/>
              <a:defRPr sz="1336">
                <a:solidFill>
                  <a:schemeClr val="tx1">
                    <a:tint val="82000"/>
                  </a:schemeClr>
                </a:solidFill>
              </a:defRPr>
            </a:lvl8pPr>
            <a:lvl9pPr marL="3052999" indent="0">
              <a:buNone/>
              <a:defRPr sz="1336">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B8E5D4C-AEEF-4928-B4B2-9AAF33E4A995}" type="datetimeFigureOut">
              <a:rPr lang="de-DE" smtClean="0"/>
              <a:t>12.05.2025</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924E312E-0507-40F4-BEE4-ED3BEFEC7131}" type="slidenum">
              <a:rPr lang="de-DE" smtClean="0"/>
              <a:t>‹#›</a:t>
            </a:fld>
            <a:endParaRPr lang="de-DE"/>
          </a:p>
        </p:txBody>
      </p:sp>
    </p:spTree>
    <p:extLst>
      <p:ext uri="{BB962C8B-B14F-4D97-AF65-F5344CB8AC3E}">
        <p14:creationId xmlns:p14="http://schemas.microsoft.com/office/powerpoint/2010/main" val="1160143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24748" y="8816672"/>
            <a:ext cx="3243898" cy="2101434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64054" y="8816672"/>
            <a:ext cx="3243898" cy="2101434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B8E5D4C-AEEF-4928-B4B2-9AAF33E4A995}" type="datetimeFigureOut">
              <a:rPr lang="de-DE" smtClean="0"/>
              <a:t>12.05.2025</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924E312E-0507-40F4-BEE4-ED3BEFEC7131}" type="slidenum">
              <a:rPr lang="de-DE" smtClean="0"/>
              <a:t>‹#›</a:t>
            </a:fld>
            <a:endParaRPr lang="de-DE"/>
          </a:p>
        </p:txBody>
      </p:sp>
    </p:spTree>
    <p:extLst>
      <p:ext uri="{BB962C8B-B14F-4D97-AF65-F5344CB8AC3E}">
        <p14:creationId xmlns:p14="http://schemas.microsoft.com/office/powerpoint/2010/main" val="357946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25742" y="1763342"/>
            <a:ext cx="6583204" cy="64016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525745" y="8119008"/>
            <a:ext cx="3228989" cy="3978998"/>
          </a:xfrm>
        </p:spPr>
        <p:txBody>
          <a:bodyPr anchor="b"/>
          <a:lstStyle>
            <a:lvl1pPr marL="0" indent="0">
              <a:buNone/>
              <a:defRPr sz="2003" b="1"/>
            </a:lvl1pPr>
            <a:lvl2pPr marL="381625" indent="0">
              <a:buNone/>
              <a:defRPr sz="1669" b="1"/>
            </a:lvl2pPr>
            <a:lvl3pPr marL="763250" indent="0">
              <a:buNone/>
              <a:defRPr sz="1502" b="1"/>
            </a:lvl3pPr>
            <a:lvl4pPr marL="1144875" indent="0">
              <a:buNone/>
              <a:defRPr sz="1336" b="1"/>
            </a:lvl4pPr>
            <a:lvl5pPr marL="1526499" indent="0">
              <a:buNone/>
              <a:defRPr sz="1336" b="1"/>
            </a:lvl5pPr>
            <a:lvl6pPr marL="1908124" indent="0">
              <a:buNone/>
              <a:defRPr sz="1336" b="1"/>
            </a:lvl6pPr>
            <a:lvl7pPr marL="2289749" indent="0">
              <a:buNone/>
              <a:defRPr sz="1336" b="1"/>
            </a:lvl7pPr>
            <a:lvl8pPr marL="2671374" indent="0">
              <a:buNone/>
              <a:defRPr sz="1336" b="1"/>
            </a:lvl8pPr>
            <a:lvl9pPr marL="3052999" indent="0">
              <a:buNone/>
              <a:defRPr sz="1336" b="1"/>
            </a:lvl9pPr>
          </a:lstStyle>
          <a:p>
            <a:pPr lvl="0"/>
            <a:r>
              <a:rPr lang="en-US"/>
              <a:t>Click to edit Master text styles</a:t>
            </a:r>
          </a:p>
        </p:txBody>
      </p:sp>
      <p:sp>
        <p:nvSpPr>
          <p:cNvPr id="4" name="Content Placeholder 3"/>
          <p:cNvSpPr>
            <a:spLocks noGrp="1"/>
          </p:cNvSpPr>
          <p:nvPr>
            <p:ph sz="half" idx="2"/>
          </p:nvPr>
        </p:nvSpPr>
        <p:spPr>
          <a:xfrm>
            <a:off x="525745" y="12098006"/>
            <a:ext cx="3228989" cy="177943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64055" y="8119008"/>
            <a:ext cx="3244892" cy="3978998"/>
          </a:xfrm>
        </p:spPr>
        <p:txBody>
          <a:bodyPr anchor="b"/>
          <a:lstStyle>
            <a:lvl1pPr marL="0" indent="0">
              <a:buNone/>
              <a:defRPr sz="2003" b="1"/>
            </a:lvl1pPr>
            <a:lvl2pPr marL="381625" indent="0">
              <a:buNone/>
              <a:defRPr sz="1669" b="1"/>
            </a:lvl2pPr>
            <a:lvl3pPr marL="763250" indent="0">
              <a:buNone/>
              <a:defRPr sz="1502" b="1"/>
            </a:lvl3pPr>
            <a:lvl4pPr marL="1144875" indent="0">
              <a:buNone/>
              <a:defRPr sz="1336" b="1"/>
            </a:lvl4pPr>
            <a:lvl5pPr marL="1526499" indent="0">
              <a:buNone/>
              <a:defRPr sz="1336" b="1"/>
            </a:lvl5pPr>
            <a:lvl6pPr marL="1908124" indent="0">
              <a:buNone/>
              <a:defRPr sz="1336" b="1"/>
            </a:lvl6pPr>
            <a:lvl7pPr marL="2289749" indent="0">
              <a:buNone/>
              <a:defRPr sz="1336" b="1"/>
            </a:lvl7pPr>
            <a:lvl8pPr marL="2671374" indent="0">
              <a:buNone/>
              <a:defRPr sz="1336" b="1"/>
            </a:lvl8pPr>
            <a:lvl9pPr marL="3052999" indent="0">
              <a:buNone/>
              <a:defRPr sz="1336" b="1"/>
            </a:lvl9pPr>
          </a:lstStyle>
          <a:p>
            <a:pPr lvl="0"/>
            <a:r>
              <a:rPr lang="en-US"/>
              <a:t>Click to edit Master text styles</a:t>
            </a:r>
          </a:p>
        </p:txBody>
      </p:sp>
      <p:sp>
        <p:nvSpPr>
          <p:cNvPr id="6" name="Content Placeholder 5"/>
          <p:cNvSpPr>
            <a:spLocks noGrp="1"/>
          </p:cNvSpPr>
          <p:nvPr>
            <p:ph sz="quarter" idx="4"/>
          </p:nvPr>
        </p:nvSpPr>
        <p:spPr>
          <a:xfrm>
            <a:off x="3864055" y="12098006"/>
            <a:ext cx="3244892" cy="177943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B8E5D4C-AEEF-4928-B4B2-9AAF33E4A995}" type="datetimeFigureOut">
              <a:rPr lang="de-DE" smtClean="0"/>
              <a:t>12.05.2025</a:t>
            </a:fld>
            <a:endParaRPr lang="de-DE"/>
          </a:p>
        </p:txBody>
      </p:sp>
      <p:sp>
        <p:nvSpPr>
          <p:cNvPr id="8" name="Footer Placeholder 7"/>
          <p:cNvSpPr>
            <a:spLocks noGrp="1"/>
          </p:cNvSpPr>
          <p:nvPr>
            <p:ph type="ftr" sz="quarter" idx="11"/>
          </p:nvPr>
        </p:nvSpPr>
        <p:spPr/>
        <p:txBody>
          <a:bodyPr/>
          <a:lstStyle/>
          <a:p>
            <a:endParaRPr lang="de-DE"/>
          </a:p>
        </p:txBody>
      </p:sp>
      <p:sp>
        <p:nvSpPr>
          <p:cNvPr id="9" name="Slide Number Placeholder 8"/>
          <p:cNvSpPr>
            <a:spLocks noGrp="1"/>
          </p:cNvSpPr>
          <p:nvPr>
            <p:ph type="sldNum" sz="quarter" idx="12"/>
          </p:nvPr>
        </p:nvSpPr>
        <p:spPr/>
        <p:txBody>
          <a:bodyPr/>
          <a:lstStyle/>
          <a:p>
            <a:fld id="{924E312E-0507-40F4-BEE4-ED3BEFEC7131}" type="slidenum">
              <a:rPr lang="de-DE" smtClean="0"/>
              <a:t>‹#›</a:t>
            </a:fld>
            <a:endParaRPr lang="de-DE"/>
          </a:p>
        </p:txBody>
      </p:sp>
    </p:spTree>
    <p:extLst>
      <p:ext uri="{BB962C8B-B14F-4D97-AF65-F5344CB8AC3E}">
        <p14:creationId xmlns:p14="http://schemas.microsoft.com/office/powerpoint/2010/main" val="15156080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B8E5D4C-AEEF-4928-B4B2-9AAF33E4A995}" type="datetimeFigureOut">
              <a:rPr lang="de-DE" smtClean="0"/>
              <a:t>12.05.2025</a:t>
            </a:fld>
            <a:endParaRPr lang="de-DE"/>
          </a:p>
        </p:txBody>
      </p:sp>
      <p:sp>
        <p:nvSpPr>
          <p:cNvPr id="4" name="Footer Placeholder 3"/>
          <p:cNvSpPr>
            <a:spLocks noGrp="1"/>
          </p:cNvSpPr>
          <p:nvPr>
            <p:ph type="ftr" sz="quarter" idx="11"/>
          </p:nvPr>
        </p:nvSpPr>
        <p:spPr/>
        <p:txBody>
          <a:bodyPr/>
          <a:lstStyle/>
          <a:p>
            <a:endParaRPr lang="de-DE"/>
          </a:p>
        </p:txBody>
      </p:sp>
      <p:sp>
        <p:nvSpPr>
          <p:cNvPr id="5" name="Slide Number Placeholder 4"/>
          <p:cNvSpPr>
            <a:spLocks noGrp="1"/>
          </p:cNvSpPr>
          <p:nvPr>
            <p:ph type="sldNum" sz="quarter" idx="12"/>
          </p:nvPr>
        </p:nvSpPr>
        <p:spPr/>
        <p:txBody>
          <a:bodyPr/>
          <a:lstStyle/>
          <a:p>
            <a:fld id="{924E312E-0507-40F4-BEE4-ED3BEFEC7131}" type="slidenum">
              <a:rPr lang="de-DE" smtClean="0"/>
              <a:t>‹#›</a:t>
            </a:fld>
            <a:endParaRPr lang="de-DE"/>
          </a:p>
        </p:txBody>
      </p:sp>
    </p:spTree>
    <p:extLst>
      <p:ext uri="{BB962C8B-B14F-4D97-AF65-F5344CB8AC3E}">
        <p14:creationId xmlns:p14="http://schemas.microsoft.com/office/powerpoint/2010/main" val="39903276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8E5D4C-AEEF-4928-B4B2-9AAF33E4A995}" type="datetimeFigureOut">
              <a:rPr lang="de-DE" smtClean="0"/>
              <a:t>12.05.2025</a:t>
            </a:fld>
            <a:endParaRPr lang="de-DE"/>
          </a:p>
        </p:txBody>
      </p:sp>
      <p:sp>
        <p:nvSpPr>
          <p:cNvPr id="3" name="Footer Placeholder 2"/>
          <p:cNvSpPr>
            <a:spLocks noGrp="1"/>
          </p:cNvSpPr>
          <p:nvPr>
            <p:ph type="ftr" sz="quarter" idx="11"/>
          </p:nvPr>
        </p:nvSpPr>
        <p:spPr/>
        <p:txBody>
          <a:bodyPr/>
          <a:lstStyle/>
          <a:p>
            <a:endParaRPr lang="de-DE"/>
          </a:p>
        </p:txBody>
      </p:sp>
      <p:sp>
        <p:nvSpPr>
          <p:cNvPr id="4" name="Slide Number Placeholder 3"/>
          <p:cNvSpPr>
            <a:spLocks noGrp="1"/>
          </p:cNvSpPr>
          <p:nvPr>
            <p:ph type="sldNum" sz="quarter" idx="12"/>
          </p:nvPr>
        </p:nvSpPr>
        <p:spPr/>
        <p:txBody>
          <a:bodyPr/>
          <a:lstStyle/>
          <a:p>
            <a:fld id="{924E312E-0507-40F4-BEE4-ED3BEFEC7131}" type="slidenum">
              <a:rPr lang="de-DE" smtClean="0"/>
              <a:t>‹#›</a:t>
            </a:fld>
            <a:endParaRPr lang="de-DE"/>
          </a:p>
        </p:txBody>
      </p:sp>
    </p:spTree>
    <p:extLst>
      <p:ext uri="{BB962C8B-B14F-4D97-AF65-F5344CB8AC3E}">
        <p14:creationId xmlns:p14="http://schemas.microsoft.com/office/powerpoint/2010/main" val="1203020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5742" y="2208001"/>
            <a:ext cx="2461744" cy="7728002"/>
          </a:xfrm>
        </p:spPr>
        <p:txBody>
          <a:bodyPr anchor="b"/>
          <a:lstStyle>
            <a:lvl1pPr>
              <a:defRPr sz="2671"/>
            </a:lvl1pPr>
          </a:lstStyle>
          <a:p>
            <a:r>
              <a:rPr lang="en-US"/>
              <a:t>Click to edit Master title style</a:t>
            </a:r>
            <a:endParaRPr lang="en-US" dirty="0"/>
          </a:p>
        </p:txBody>
      </p:sp>
      <p:sp>
        <p:nvSpPr>
          <p:cNvPr id="3" name="Content Placeholder 2"/>
          <p:cNvSpPr>
            <a:spLocks noGrp="1"/>
          </p:cNvSpPr>
          <p:nvPr>
            <p:ph idx="1"/>
          </p:nvPr>
        </p:nvSpPr>
        <p:spPr>
          <a:xfrm>
            <a:off x="3244892" y="4768679"/>
            <a:ext cx="3864054" cy="23536675"/>
          </a:xfrm>
        </p:spPr>
        <p:txBody>
          <a:bodyPr/>
          <a:lstStyle>
            <a:lvl1pPr>
              <a:defRPr sz="2671"/>
            </a:lvl1pPr>
            <a:lvl2pPr>
              <a:defRPr sz="2337"/>
            </a:lvl2pPr>
            <a:lvl3pPr>
              <a:defRPr sz="2003"/>
            </a:lvl3pPr>
            <a:lvl4pPr>
              <a:defRPr sz="1669"/>
            </a:lvl4pPr>
            <a:lvl5pPr>
              <a:defRPr sz="1669"/>
            </a:lvl5pPr>
            <a:lvl6pPr>
              <a:defRPr sz="1669"/>
            </a:lvl6pPr>
            <a:lvl7pPr>
              <a:defRPr sz="1669"/>
            </a:lvl7pPr>
            <a:lvl8pPr>
              <a:defRPr sz="1669"/>
            </a:lvl8pPr>
            <a:lvl9pPr>
              <a:defRPr sz="166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25742" y="9936005"/>
            <a:ext cx="2461744" cy="18407677"/>
          </a:xfrm>
        </p:spPr>
        <p:txBody>
          <a:bodyPr/>
          <a:lstStyle>
            <a:lvl1pPr marL="0" indent="0">
              <a:buNone/>
              <a:defRPr sz="1336"/>
            </a:lvl1pPr>
            <a:lvl2pPr marL="381625" indent="0">
              <a:buNone/>
              <a:defRPr sz="1169"/>
            </a:lvl2pPr>
            <a:lvl3pPr marL="763250" indent="0">
              <a:buNone/>
              <a:defRPr sz="1002"/>
            </a:lvl3pPr>
            <a:lvl4pPr marL="1144875" indent="0">
              <a:buNone/>
              <a:defRPr sz="835"/>
            </a:lvl4pPr>
            <a:lvl5pPr marL="1526499" indent="0">
              <a:buNone/>
              <a:defRPr sz="835"/>
            </a:lvl5pPr>
            <a:lvl6pPr marL="1908124" indent="0">
              <a:buNone/>
              <a:defRPr sz="835"/>
            </a:lvl6pPr>
            <a:lvl7pPr marL="2289749" indent="0">
              <a:buNone/>
              <a:defRPr sz="835"/>
            </a:lvl7pPr>
            <a:lvl8pPr marL="2671374" indent="0">
              <a:buNone/>
              <a:defRPr sz="835"/>
            </a:lvl8pPr>
            <a:lvl9pPr marL="3052999" indent="0">
              <a:buNone/>
              <a:defRPr sz="835"/>
            </a:lvl9pPr>
          </a:lstStyle>
          <a:p>
            <a:pPr lvl="0"/>
            <a:r>
              <a:rPr lang="en-US"/>
              <a:t>Click to edit Master text styles</a:t>
            </a:r>
          </a:p>
        </p:txBody>
      </p:sp>
      <p:sp>
        <p:nvSpPr>
          <p:cNvPr id="5" name="Date Placeholder 4"/>
          <p:cNvSpPr>
            <a:spLocks noGrp="1"/>
          </p:cNvSpPr>
          <p:nvPr>
            <p:ph type="dt" sz="half" idx="10"/>
          </p:nvPr>
        </p:nvSpPr>
        <p:spPr/>
        <p:txBody>
          <a:bodyPr/>
          <a:lstStyle/>
          <a:p>
            <a:fld id="{7B8E5D4C-AEEF-4928-B4B2-9AAF33E4A995}" type="datetimeFigureOut">
              <a:rPr lang="de-DE" smtClean="0"/>
              <a:t>12.05.2025</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924E312E-0507-40F4-BEE4-ED3BEFEC7131}" type="slidenum">
              <a:rPr lang="de-DE" smtClean="0"/>
              <a:t>‹#›</a:t>
            </a:fld>
            <a:endParaRPr lang="de-DE"/>
          </a:p>
        </p:txBody>
      </p:sp>
    </p:spTree>
    <p:extLst>
      <p:ext uri="{BB962C8B-B14F-4D97-AF65-F5344CB8AC3E}">
        <p14:creationId xmlns:p14="http://schemas.microsoft.com/office/powerpoint/2010/main" val="1648515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25742" y="2208001"/>
            <a:ext cx="2461744" cy="7728002"/>
          </a:xfrm>
        </p:spPr>
        <p:txBody>
          <a:bodyPr anchor="b"/>
          <a:lstStyle>
            <a:lvl1pPr>
              <a:defRPr sz="2671"/>
            </a:lvl1pPr>
          </a:lstStyle>
          <a:p>
            <a:r>
              <a:rPr lang="en-US"/>
              <a:t>Click to edit Master title style</a:t>
            </a:r>
            <a:endParaRPr lang="en-US" dirty="0"/>
          </a:p>
        </p:txBody>
      </p:sp>
      <p:sp>
        <p:nvSpPr>
          <p:cNvPr id="3" name="Picture Placeholder 2"/>
          <p:cNvSpPr>
            <a:spLocks noGrp="1" noChangeAspect="1"/>
          </p:cNvSpPr>
          <p:nvPr>
            <p:ph type="pic" idx="1"/>
          </p:nvPr>
        </p:nvSpPr>
        <p:spPr>
          <a:xfrm>
            <a:off x="3244892" y="4768679"/>
            <a:ext cx="3864054" cy="23536675"/>
          </a:xfrm>
        </p:spPr>
        <p:txBody>
          <a:bodyPr anchor="t"/>
          <a:lstStyle>
            <a:lvl1pPr marL="0" indent="0">
              <a:buNone/>
              <a:defRPr sz="2671"/>
            </a:lvl1pPr>
            <a:lvl2pPr marL="381625" indent="0">
              <a:buNone/>
              <a:defRPr sz="2337"/>
            </a:lvl2pPr>
            <a:lvl3pPr marL="763250" indent="0">
              <a:buNone/>
              <a:defRPr sz="2003"/>
            </a:lvl3pPr>
            <a:lvl4pPr marL="1144875" indent="0">
              <a:buNone/>
              <a:defRPr sz="1669"/>
            </a:lvl4pPr>
            <a:lvl5pPr marL="1526499" indent="0">
              <a:buNone/>
              <a:defRPr sz="1669"/>
            </a:lvl5pPr>
            <a:lvl6pPr marL="1908124" indent="0">
              <a:buNone/>
              <a:defRPr sz="1669"/>
            </a:lvl6pPr>
            <a:lvl7pPr marL="2289749" indent="0">
              <a:buNone/>
              <a:defRPr sz="1669"/>
            </a:lvl7pPr>
            <a:lvl8pPr marL="2671374" indent="0">
              <a:buNone/>
              <a:defRPr sz="1669"/>
            </a:lvl8pPr>
            <a:lvl9pPr marL="3052999" indent="0">
              <a:buNone/>
              <a:defRPr sz="1669"/>
            </a:lvl9pPr>
          </a:lstStyle>
          <a:p>
            <a:r>
              <a:rPr lang="en-US"/>
              <a:t>Click icon to add picture</a:t>
            </a:r>
            <a:endParaRPr lang="en-US" dirty="0"/>
          </a:p>
        </p:txBody>
      </p:sp>
      <p:sp>
        <p:nvSpPr>
          <p:cNvPr id="4" name="Text Placeholder 3"/>
          <p:cNvSpPr>
            <a:spLocks noGrp="1"/>
          </p:cNvSpPr>
          <p:nvPr>
            <p:ph type="body" sz="half" idx="2"/>
          </p:nvPr>
        </p:nvSpPr>
        <p:spPr>
          <a:xfrm>
            <a:off x="525742" y="9936005"/>
            <a:ext cx="2461744" cy="18407677"/>
          </a:xfrm>
        </p:spPr>
        <p:txBody>
          <a:bodyPr/>
          <a:lstStyle>
            <a:lvl1pPr marL="0" indent="0">
              <a:buNone/>
              <a:defRPr sz="1336"/>
            </a:lvl1pPr>
            <a:lvl2pPr marL="381625" indent="0">
              <a:buNone/>
              <a:defRPr sz="1169"/>
            </a:lvl2pPr>
            <a:lvl3pPr marL="763250" indent="0">
              <a:buNone/>
              <a:defRPr sz="1002"/>
            </a:lvl3pPr>
            <a:lvl4pPr marL="1144875" indent="0">
              <a:buNone/>
              <a:defRPr sz="835"/>
            </a:lvl4pPr>
            <a:lvl5pPr marL="1526499" indent="0">
              <a:buNone/>
              <a:defRPr sz="835"/>
            </a:lvl5pPr>
            <a:lvl6pPr marL="1908124" indent="0">
              <a:buNone/>
              <a:defRPr sz="835"/>
            </a:lvl6pPr>
            <a:lvl7pPr marL="2289749" indent="0">
              <a:buNone/>
              <a:defRPr sz="835"/>
            </a:lvl7pPr>
            <a:lvl8pPr marL="2671374" indent="0">
              <a:buNone/>
              <a:defRPr sz="835"/>
            </a:lvl8pPr>
            <a:lvl9pPr marL="3052999" indent="0">
              <a:buNone/>
              <a:defRPr sz="835"/>
            </a:lvl9pPr>
          </a:lstStyle>
          <a:p>
            <a:pPr lvl="0"/>
            <a:r>
              <a:rPr lang="en-US"/>
              <a:t>Click to edit Master text styles</a:t>
            </a:r>
          </a:p>
        </p:txBody>
      </p:sp>
      <p:sp>
        <p:nvSpPr>
          <p:cNvPr id="5" name="Date Placeholder 4"/>
          <p:cNvSpPr>
            <a:spLocks noGrp="1"/>
          </p:cNvSpPr>
          <p:nvPr>
            <p:ph type="dt" sz="half" idx="10"/>
          </p:nvPr>
        </p:nvSpPr>
        <p:spPr/>
        <p:txBody>
          <a:bodyPr/>
          <a:lstStyle/>
          <a:p>
            <a:fld id="{7B8E5D4C-AEEF-4928-B4B2-9AAF33E4A995}" type="datetimeFigureOut">
              <a:rPr lang="de-DE" smtClean="0"/>
              <a:t>12.05.2025</a:t>
            </a:fld>
            <a:endParaRPr lang="de-DE"/>
          </a:p>
        </p:txBody>
      </p:sp>
      <p:sp>
        <p:nvSpPr>
          <p:cNvPr id="6" name="Footer Placeholder 5"/>
          <p:cNvSpPr>
            <a:spLocks noGrp="1"/>
          </p:cNvSpPr>
          <p:nvPr>
            <p:ph type="ftr" sz="quarter" idx="11"/>
          </p:nvPr>
        </p:nvSpPr>
        <p:spPr/>
        <p:txBody>
          <a:bodyPr/>
          <a:lstStyle/>
          <a:p>
            <a:endParaRPr lang="de-DE"/>
          </a:p>
        </p:txBody>
      </p:sp>
      <p:sp>
        <p:nvSpPr>
          <p:cNvPr id="7" name="Slide Number Placeholder 6"/>
          <p:cNvSpPr>
            <a:spLocks noGrp="1"/>
          </p:cNvSpPr>
          <p:nvPr>
            <p:ph type="sldNum" sz="quarter" idx="12"/>
          </p:nvPr>
        </p:nvSpPr>
        <p:spPr/>
        <p:txBody>
          <a:bodyPr/>
          <a:lstStyle/>
          <a:p>
            <a:fld id="{924E312E-0507-40F4-BEE4-ED3BEFEC7131}" type="slidenum">
              <a:rPr lang="de-DE" smtClean="0"/>
              <a:t>‹#›</a:t>
            </a:fld>
            <a:endParaRPr lang="de-DE"/>
          </a:p>
        </p:txBody>
      </p:sp>
    </p:spTree>
    <p:extLst>
      <p:ext uri="{BB962C8B-B14F-4D97-AF65-F5344CB8AC3E}">
        <p14:creationId xmlns:p14="http://schemas.microsoft.com/office/powerpoint/2010/main" val="2718779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4748" y="1763342"/>
            <a:ext cx="6583204" cy="64016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24748" y="8816672"/>
            <a:ext cx="6583204" cy="2101434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24748" y="30697355"/>
            <a:ext cx="1717358" cy="1763333"/>
          </a:xfrm>
          <a:prstGeom prst="rect">
            <a:avLst/>
          </a:prstGeom>
        </p:spPr>
        <p:txBody>
          <a:bodyPr vert="horz" lIns="91440" tIns="45720" rIns="91440" bIns="45720" rtlCol="0" anchor="ctr"/>
          <a:lstStyle>
            <a:lvl1pPr algn="l">
              <a:defRPr sz="1002">
                <a:solidFill>
                  <a:schemeClr val="tx1">
                    <a:tint val="82000"/>
                  </a:schemeClr>
                </a:solidFill>
              </a:defRPr>
            </a:lvl1pPr>
          </a:lstStyle>
          <a:p>
            <a:fld id="{7B8E5D4C-AEEF-4928-B4B2-9AAF33E4A995}" type="datetimeFigureOut">
              <a:rPr lang="de-DE" smtClean="0"/>
              <a:t>12.05.2025</a:t>
            </a:fld>
            <a:endParaRPr lang="de-DE"/>
          </a:p>
        </p:txBody>
      </p:sp>
      <p:sp>
        <p:nvSpPr>
          <p:cNvPr id="5" name="Footer Placeholder 4"/>
          <p:cNvSpPr>
            <a:spLocks noGrp="1"/>
          </p:cNvSpPr>
          <p:nvPr>
            <p:ph type="ftr" sz="quarter" idx="3"/>
          </p:nvPr>
        </p:nvSpPr>
        <p:spPr>
          <a:xfrm>
            <a:off x="2528332" y="30697355"/>
            <a:ext cx="2576036" cy="1763333"/>
          </a:xfrm>
          <a:prstGeom prst="rect">
            <a:avLst/>
          </a:prstGeom>
        </p:spPr>
        <p:txBody>
          <a:bodyPr vert="horz" lIns="91440" tIns="45720" rIns="91440" bIns="45720" rtlCol="0" anchor="ctr"/>
          <a:lstStyle>
            <a:lvl1pPr algn="ctr">
              <a:defRPr sz="1002">
                <a:solidFill>
                  <a:schemeClr val="tx1">
                    <a:tint val="82000"/>
                  </a:schemeClr>
                </a:solidFill>
              </a:defRPr>
            </a:lvl1pPr>
          </a:lstStyle>
          <a:p>
            <a:endParaRPr lang="de-DE"/>
          </a:p>
        </p:txBody>
      </p:sp>
      <p:sp>
        <p:nvSpPr>
          <p:cNvPr id="6" name="Slide Number Placeholder 5"/>
          <p:cNvSpPr>
            <a:spLocks noGrp="1"/>
          </p:cNvSpPr>
          <p:nvPr>
            <p:ph type="sldNum" sz="quarter" idx="4"/>
          </p:nvPr>
        </p:nvSpPr>
        <p:spPr>
          <a:xfrm>
            <a:off x="5390594" y="30697355"/>
            <a:ext cx="1717358" cy="1763333"/>
          </a:xfrm>
          <a:prstGeom prst="rect">
            <a:avLst/>
          </a:prstGeom>
        </p:spPr>
        <p:txBody>
          <a:bodyPr vert="horz" lIns="91440" tIns="45720" rIns="91440" bIns="45720" rtlCol="0" anchor="ctr"/>
          <a:lstStyle>
            <a:lvl1pPr algn="r">
              <a:defRPr sz="1002">
                <a:solidFill>
                  <a:schemeClr val="tx1">
                    <a:tint val="82000"/>
                  </a:schemeClr>
                </a:solidFill>
              </a:defRPr>
            </a:lvl1pPr>
          </a:lstStyle>
          <a:p>
            <a:fld id="{924E312E-0507-40F4-BEE4-ED3BEFEC7131}" type="slidenum">
              <a:rPr lang="de-DE" smtClean="0"/>
              <a:t>‹#›</a:t>
            </a:fld>
            <a:endParaRPr lang="de-DE"/>
          </a:p>
        </p:txBody>
      </p:sp>
    </p:spTree>
    <p:extLst>
      <p:ext uri="{BB962C8B-B14F-4D97-AF65-F5344CB8AC3E}">
        <p14:creationId xmlns:p14="http://schemas.microsoft.com/office/powerpoint/2010/main" val="17343275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763250" rtl="0" eaLnBrk="1" latinLnBrk="0" hangingPunct="1">
        <a:lnSpc>
          <a:spcPct val="90000"/>
        </a:lnSpc>
        <a:spcBef>
          <a:spcPct val="0"/>
        </a:spcBef>
        <a:buNone/>
        <a:defRPr sz="3673" kern="1200">
          <a:solidFill>
            <a:schemeClr val="tx1"/>
          </a:solidFill>
          <a:latin typeface="+mj-lt"/>
          <a:ea typeface="+mj-ea"/>
          <a:cs typeface="+mj-cs"/>
        </a:defRPr>
      </a:lvl1pPr>
    </p:titleStyle>
    <p:bodyStyle>
      <a:lvl1pPr marL="190812" indent="-190812" algn="l" defTabSz="763250" rtl="0" eaLnBrk="1" latinLnBrk="0" hangingPunct="1">
        <a:lnSpc>
          <a:spcPct val="90000"/>
        </a:lnSpc>
        <a:spcBef>
          <a:spcPts val="835"/>
        </a:spcBef>
        <a:buFont typeface="Arial" panose="020B0604020202020204" pitchFamily="34" charset="0"/>
        <a:buChar char="•"/>
        <a:defRPr sz="2337" kern="1200">
          <a:solidFill>
            <a:schemeClr val="tx1"/>
          </a:solidFill>
          <a:latin typeface="+mn-lt"/>
          <a:ea typeface="+mn-ea"/>
          <a:cs typeface="+mn-cs"/>
        </a:defRPr>
      </a:lvl1pPr>
      <a:lvl2pPr marL="572437" indent="-190812" algn="l" defTabSz="763250" rtl="0" eaLnBrk="1" latinLnBrk="0" hangingPunct="1">
        <a:lnSpc>
          <a:spcPct val="90000"/>
        </a:lnSpc>
        <a:spcBef>
          <a:spcPts val="417"/>
        </a:spcBef>
        <a:buFont typeface="Arial" panose="020B0604020202020204" pitchFamily="34" charset="0"/>
        <a:buChar char="•"/>
        <a:defRPr sz="2003" kern="1200">
          <a:solidFill>
            <a:schemeClr val="tx1"/>
          </a:solidFill>
          <a:latin typeface="+mn-lt"/>
          <a:ea typeface="+mn-ea"/>
          <a:cs typeface="+mn-cs"/>
        </a:defRPr>
      </a:lvl2pPr>
      <a:lvl3pPr marL="954062" indent="-190812" algn="l" defTabSz="763250" rtl="0" eaLnBrk="1" latinLnBrk="0" hangingPunct="1">
        <a:lnSpc>
          <a:spcPct val="90000"/>
        </a:lnSpc>
        <a:spcBef>
          <a:spcPts val="417"/>
        </a:spcBef>
        <a:buFont typeface="Arial" panose="020B0604020202020204" pitchFamily="34" charset="0"/>
        <a:buChar char="•"/>
        <a:defRPr sz="1669" kern="1200">
          <a:solidFill>
            <a:schemeClr val="tx1"/>
          </a:solidFill>
          <a:latin typeface="+mn-lt"/>
          <a:ea typeface="+mn-ea"/>
          <a:cs typeface="+mn-cs"/>
        </a:defRPr>
      </a:lvl3pPr>
      <a:lvl4pPr marL="1335687" indent="-190812" algn="l" defTabSz="763250" rtl="0" eaLnBrk="1" latinLnBrk="0" hangingPunct="1">
        <a:lnSpc>
          <a:spcPct val="90000"/>
        </a:lnSpc>
        <a:spcBef>
          <a:spcPts val="417"/>
        </a:spcBef>
        <a:buFont typeface="Arial" panose="020B0604020202020204" pitchFamily="34" charset="0"/>
        <a:buChar char="•"/>
        <a:defRPr sz="1502" kern="1200">
          <a:solidFill>
            <a:schemeClr val="tx1"/>
          </a:solidFill>
          <a:latin typeface="+mn-lt"/>
          <a:ea typeface="+mn-ea"/>
          <a:cs typeface="+mn-cs"/>
        </a:defRPr>
      </a:lvl4pPr>
      <a:lvl5pPr marL="1717312" indent="-190812" algn="l" defTabSz="763250" rtl="0" eaLnBrk="1" latinLnBrk="0" hangingPunct="1">
        <a:lnSpc>
          <a:spcPct val="90000"/>
        </a:lnSpc>
        <a:spcBef>
          <a:spcPts val="417"/>
        </a:spcBef>
        <a:buFont typeface="Arial" panose="020B0604020202020204" pitchFamily="34" charset="0"/>
        <a:buChar char="•"/>
        <a:defRPr sz="1502" kern="1200">
          <a:solidFill>
            <a:schemeClr val="tx1"/>
          </a:solidFill>
          <a:latin typeface="+mn-lt"/>
          <a:ea typeface="+mn-ea"/>
          <a:cs typeface="+mn-cs"/>
        </a:defRPr>
      </a:lvl5pPr>
      <a:lvl6pPr marL="2098937" indent="-190812" algn="l" defTabSz="763250" rtl="0" eaLnBrk="1" latinLnBrk="0" hangingPunct="1">
        <a:lnSpc>
          <a:spcPct val="90000"/>
        </a:lnSpc>
        <a:spcBef>
          <a:spcPts val="417"/>
        </a:spcBef>
        <a:buFont typeface="Arial" panose="020B0604020202020204" pitchFamily="34" charset="0"/>
        <a:buChar char="•"/>
        <a:defRPr sz="1502" kern="1200">
          <a:solidFill>
            <a:schemeClr val="tx1"/>
          </a:solidFill>
          <a:latin typeface="+mn-lt"/>
          <a:ea typeface="+mn-ea"/>
          <a:cs typeface="+mn-cs"/>
        </a:defRPr>
      </a:lvl6pPr>
      <a:lvl7pPr marL="2480561" indent="-190812" algn="l" defTabSz="763250" rtl="0" eaLnBrk="1" latinLnBrk="0" hangingPunct="1">
        <a:lnSpc>
          <a:spcPct val="90000"/>
        </a:lnSpc>
        <a:spcBef>
          <a:spcPts val="417"/>
        </a:spcBef>
        <a:buFont typeface="Arial" panose="020B0604020202020204" pitchFamily="34" charset="0"/>
        <a:buChar char="•"/>
        <a:defRPr sz="1502" kern="1200">
          <a:solidFill>
            <a:schemeClr val="tx1"/>
          </a:solidFill>
          <a:latin typeface="+mn-lt"/>
          <a:ea typeface="+mn-ea"/>
          <a:cs typeface="+mn-cs"/>
        </a:defRPr>
      </a:lvl7pPr>
      <a:lvl8pPr marL="2862186" indent="-190812" algn="l" defTabSz="763250" rtl="0" eaLnBrk="1" latinLnBrk="0" hangingPunct="1">
        <a:lnSpc>
          <a:spcPct val="90000"/>
        </a:lnSpc>
        <a:spcBef>
          <a:spcPts val="417"/>
        </a:spcBef>
        <a:buFont typeface="Arial" panose="020B0604020202020204" pitchFamily="34" charset="0"/>
        <a:buChar char="•"/>
        <a:defRPr sz="1502" kern="1200">
          <a:solidFill>
            <a:schemeClr val="tx1"/>
          </a:solidFill>
          <a:latin typeface="+mn-lt"/>
          <a:ea typeface="+mn-ea"/>
          <a:cs typeface="+mn-cs"/>
        </a:defRPr>
      </a:lvl8pPr>
      <a:lvl9pPr marL="3243811" indent="-190812" algn="l" defTabSz="763250" rtl="0" eaLnBrk="1" latinLnBrk="0" hangingPunct="1">
        <a:lnSpc>
          <a:spcPct val="90000"/>
        </a:lnSpc>
        <a:spcBef>
          <a:spcPts val="417"/>
        </a:spcBef>
        <a:buFont typeface="Arial" panose="020B0604020202020204" pitchFamily="34" charset="0"/>
        <a:buChar char="•"/>
        <a:defRPr sz="1502" kern="1200">
          <a:solidFill>
            <a:schemeClr val="tx1"/>
          </a:solidFill>
          <a:latin typeface="+mn-lt"/>
          <a:ea typeface="+mn-ea"/>
          <a:cs typeface="+mn-cs"/>
        </a:defRPr>
      </a:lvl9pPr>
    </p:bodyStyle>
    <p:otherStyle>
      <a:defPPr>
        <a:defRPr lang="en-US"/>
      </a:defPPr>
      <a:lvl1pPr marL="0" algn="l" defTabSz="763250" rtl="0" eaLnBrk="1" latinLnBrk="0" hangingPunct="1">
        <a:defRPr sz="1502" kern="1200">
          <a:solidFill>
            <a:schemeClr val="tx1"/>
          </a:solidFill>
          <a:latin typeface="+mn-lt"/>
          <a:ea typeface="+mn-ea"/>
          <a:cs typeface="+mn-cs"/>
        </a:defRPr>
      </a:lvl1pPr>
      <a:lvl2pPr marL="381625" algn="l" defTabSz="763250" rtl="0" eaLnBrk="1" latinLnBrk="0" hangingPunct="1">
        <a:defRPr sz="1502" kern="1200">
          <a:solidFill>
            <a:schemeClr val="tx1"/>
          </a:solidFill>
          <a:latin typeface="+mn-lt"/>
          <a:ea typeface="+mn-ea"/>
          <a:cs typeface="+mn-cs"/>
        </a:defRPr>
      </a:lvl2pPr>
      <a:lvl3pPr marL="763250" algn="l" defTabSz="763250" rtl="0" eaLnBrk="1" latinLnBrk="0" hangingPunct="1">
        <a:defRPr sz="1502" kern="1200">
          <a:solidFill>
            <a:schemeClr val="tx1"/>
          </a:solidFill>
          <a:latin typeface="+mn-lt"/>
          <a:ea typeface="+mn-ea"/>
          <a:cs typeface="+mn-cs"/>
        </a:defRPr>
      </a:lvl3pPr>
      <a:lvl4pPr marL="1144875" algn="l" defTabSz="763250" rtl="0" eaLnBrk="1" latinLnBrk="0" hangingPunct="1">
        <a:defRPr sz="1502" kern="1200">
          <a:solidFill>
            <a:schemeClr val="tx1"/>
          </a:solidFill>
          <a:latin typeface="+mn-lt"/>
          <a:ea typeface="+mn-ea"/>
          <a:cs typeface="+mn-cs"/>
        </a:defRPr>
      </a:lvl4pPr>
      <a:lvl5pPr marL="1526499" algn="l" defTabSz="763250" rtl="0" eaLnBrk="1" latinLnBrk="0" hangingPunct="1">
        <a:defRPr sz="1502" kern="1200">
          <a:solidFill>
            <a:schemeClr val="tx1"/>
          </a:solidFill>
          <a:latin typeface="+mn-lt"/>
          <a:ea typeface="+mn-ea"/>
          <a:cs typeface="+mn-cs"/>
        </a:defRPr>
      </a:lvl5pPr>
      <a:lvl6pPr marL="1908124" algn="l" defTabSz="763250" rtl="0" eaLnBrk="1" latinLnBrk="0" hangingPunct="1">
        <a:defRPr sz="1502" kern="1200">
          <a:solidFill>
            <a:schemeClr val="tx1"/>
          </a:solidFill>
          <a:latin typeface="+mn-lt"/>
          <a:ea typeface="+mn-ea"/>
          <a:cs typeface="+mn-cs"/>
        </a:defRPr>
      </a:lvl6pPr>
      <a:lvl7pPr marL="2289749" algn="l" defTabSz="763250" rtl="0" eaLnBrk="1" latinLnBrk="0" hangingPunct="1">
        <a:defRPr sz="1502" kern="1200">
          <a:solidFill>
            <a:schemeClr val="tx1"/>
          </a:solidFill>
          <a:latin typeface="+mn-lt"/>
          <a:ea typeface="+mn-ea"/>
          <a:cs typeface="+mn-cs"/>
        </a:defRPr>
      </a:lvl7pPr>
      <a:lvl8pPr marL="2671374" algn="l" defTabSz="763250" rtl="0" eaLnBrk="1" latinLnBrk="0" hangingPunct="1">
        <a:defRPr sz="1502" kern="1200">
          <a:solidFill>
            <a:schemeClr val="tx1"/>
          </a:solidFill>
          <a:latin typeface="+mn-lt"/>
          <a:ea typeface="+mn-ea"/>
          <a:cs typeface="+mn-cs"/>
        </a:defRPr>
      </a:lvl8pPr>
      <a:lvl9pPr marL="3052999" algn="l" defTabSz="763250" rtl="0" eaLnBrk="1" latinLnBrk="0" hangingPunct="1">
        <a:defRPr sz="150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jpeg"/><Relationship Id="rId5" Type="http://schemas.openxmlformats.org/officeDocument/2006/relationships/image" Target="../media/image4.pn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foot with a nail polish&#10;&#10;AI-generated content may be incorrect.">
            <a:extLst>
              <a:ext uri="{FF2B5EF4-FFF2-40B4-BE49-F238E27FC236}">
                <a16:creationId xmlns:a16="http://schemas.microsoft.com/office/drawing/2014/main" id="{52B89C36-7380-8E19-45BA-373FEBC6CF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89"/>
            <a:ext cx="7632700" cy="5088467"/>
          </a:xfrm>
          <a:prstGeom prst="rect">
            <a:avLst/>
          </a:prstGeom>
        </p:spPr>
      </p:pic>
      <p:pic>
        <p:nvPicPr>
          <p:cNvPr id="7" name="Picture 6" descr="A box with a bottle of medicine&#10;&#10;AI-generated content may be incorrect.">
            <a:extLst>
              <a:ext uri="{FF2B5EF4-FFF2-40B4-BE49-F238E27FC236}">
                <a16:creationId xmlns:a16="http://schemas.microsoft.com/office/drawing/2014/main" id="{48731697-8E69-7619-5747-ADE5F211FA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709" y="6118099"/>
            <a:ext cx="2216823" cy="2216823"/>
          </a:xfrm>
          <a:prstGeom prst="rect">
            <a:avLst/>
          </a:prstGeom>
        </p:spPr>
      </p:pic>
      <p:sp>
        <p:nvSpPr>
          <p:cNvPr id="9" name="TextBox 8">
            <a:extLst>
              <a:ext uri="{FF2B5EF4-FFF2-40B4-BE49-F238E27FC236}">
                <a16:creationId xmlns:a16="http://schemas.microsoft.com/office/drawing/2014/main" id="{2C80C38E-2EEB-E60F-C55D-1D9A50EE185A}"/>
              </a:ext>
            </a:extLst>
          </p:cNvPr>
          <p:cNvSpPr txBox="1"/>
          <p:nvPr/>
        </p:nvSpPr>
        <p:spPr>
          <a:xfrm>
            <a:off x="317931" y="5387473"/>
            <a:ext cx="2714374" cy="646331"/>
          </a:xfrm>
          <a:prstGeom prst="rect">
            <a:avLst/>
          </a:prstGeom>
          <a:noFill/>
        </p:spPr>
        <p:txBody>
          <a:bodyPr wrap="square">
            <a:spAutoFit/>
          </a:bodyPr>
          <a:lstStyle/>
          <a:p>
            <a:pPr algn="ctr"/>
            <a:r>
              <a:rPr lang="de-DE" sz="1200" b="1" dirty="0">
                <a:solidFill>
                  <a:srgbClr val="4DAFBE"/>
                </a:solidFill>
              </a:rPr>
              <a:t>EINFACH INNOVATIV!</a:t>
            </a:r>
          </a:p>
          <a:p>
            <a:pPr algn="ctr"/>
            <a:r>
              <a:rPr lang="de-DE" sz="1200" b="1" dirty="0">
                <a:solidFill>
                  <a:srgbClr val="4DAFBE"/>
                </a:solidFill>
              </a:rPr>
              <a:t>Terbinafin – 1 A Pharma</a:t>
            </a:r>
            <a:r>
              <a:rPr lang="de-DE" sz="500" b="1" dirty="0">
                <a:solidFill>
                  <a:srgbClr val="4DAFBE"/>
                </a:solidFill>
              </a:rPr>
              <a:t>®</a:t>
            </a:r>
          </a:p>
          <a:p>
            <a:pPr algn="ctr"/>
            <a:r>
              <a:rPr lang="de-DE" sz="1200" b="1" dirty="0">
                <a:solidFill>
                  <a:srgbClr val="4DAFBE"/>
                </a:solidFill>
              </a:rPr>
              <a:t>Nagellack gegen Nagelpilz</a:t>
            </a:r>
            <a:endParaRPr lang="de-DE" sz="1200" dirty="0"/>
          </a:p>
        </p:txBody>
      </p:sp>
      <p:sp>
        <p:nvSpPr>
          <p:cNvPr id="13" name="TextBox 12">
            <a:extLst>
              <a:ext uri="{FF2B5EF4-FFF2-40B4-BE49-F238E27FC236}">
                <a16:creationId xmlns:a16="http://schemas.microsoft.com/office/drawing/2014/main" id="{720B5266-AA30-233F-56A5-63E39136383A}"/>
              </a:ext>
            </a:extLst>
          </p:cNvPr>
          <p:cNvSpPr txBox="1"/>
          <p:nvPr/>
        </p:nvSpPr>
        <p:spPr>
          <a:xfrm>
            <a:off x="268944" y="8419218"/>
            <a:ext cx="2812355" cy="1200329"/>
          </a:xfrm>
          <a:prstGeom prst="rect">
            <a:avLst/>
          </a:prstGeom>
          <a:noFill/>
          <a:ln w="19050">
            <a:solidFill>
              <a:srgbClr val="4DAFBE"/>
            </a:solidFill>
          </a:ln>
        </p:spPr>
        <p:txBody>
          <a:bodyPr wrap="square">
            <a:spAutoFit/>
          </a:bodyPr>
          <a:lstStyle/>
          <a:p>
            <a:r>
              <a:rPr lang="de-DE" sz="1200" b="1" dirty="0">
                <a:solidFill>
                  <a:srgbClr val="4DAFBE"/>
                </a:solidFill>
              </a:rPr>
              <a:t>Farbloser</a:t>
            </a:r>
            <a:r>
              <a:rPr lang="de-DE" sz="1200" b="1" dirty="0"/>
              <a:t> </a:t>
            </a:r>
            <a:r>
              <a:rPr lang="de-DE" sz="1200" b="1" dirty="0">
                <a:solidFill>
                  <a:srgbClr val="4DAFBE"/>
                </a:solidFill>
              </a:rPr>
              <a:t>Nagellack mit Terbinafin</a:t>
            </a:r>
          </a:p>
          <a:p>
            <a:pPr marL="285750" indent="-285750">
              <a:buFont typeface="Arial" panose="020B0604020202020204" pitchFamily="34" charset="0"/>
              <a:buChar char="•"/>
            </a:pPr>
            <a:r>
              <a:rPr lang="de-DE" sz="1200" dirty="0"/>
              <a:t>Einfache Anwendung mit Applikator</a:t>
            </a:r>
          </a:p>
          <a:p>
            <a:pPr marL="285750" indent="-285750">
              <a:buFont typeface="Arial" panose="020B0604020202020204" pitchFamily="34" charset="0"/>
              <a:buChar char="•"/>
            </a:pPr>
            <a:r>
              <a:rPr lang="de-DE" sz="1200" dirty="0"/>
              <a:t>Trocknet schnell in 30 Sekunden</a:t>
            </a:r>
          </a:p>
          <a:p>
            <a:pPr marL="285750" indent="-285750">
              <a:buFont typeface="Arial" panose="020B0604020202020204" pitchFamily="34" charset="0"/>
              <a:buChar char="•"/>
            </a:pPr>
            <a:r>
              <a:rPr lang="de-DE" sz="1200" dirty="0"/>
              <a:t>Leichtes Entfernen – ohne Lösungsmittel oder Abfeilen</a:t>
            </a:r>
          </a:p>
          <a:p>
            <a:pPr marL="285750" indent="-285750">
              <a:buFont typeface="Arial" panose="020B0604020202020204" pitchFamily="34" charset="0"/>
              <a:buChar char="•"/>
            </a:pPr>
            <a:r>
              <a:rPr lang="de-DE" sz="1200" dirty="0"/>
              <a:t>Rezeptfrei in Ihrer Apotheke</a:t>
            </a:r>
          </a:p>
        </p:txBody>
      </p:sp>
      <p:sp>
        <p:nvSpPr>
          <p:cNvPr id="17" name="TextBox 16">
            <a:extLst>
              <a:ext uri="{FF2B5EF4-FFF2-40B4-BE49-F238E27FC236}">
                <a16:creationId xmlns:a16="http://schemas.microsoft.com/office/drawing/2014/main" id="{B02D2820-A46A-8534-7AC4-50550D014442}"/>
              </a:ext>
            </a:extLst>
          </p:cNvPr>
          <p:cNvSpPr txBox="1"/>
          <p:nvPr/>
        </p:nvSpPr>
        <p:spPr>
          <a:xfrm>
            <a:off x="3239376" y="5387471"/>
            <a:ext cx="4124382" cy="4339650"/>
          </a:xfrm>
          <a:prstGeom prst="rect">
            <a:avLst/>
          </a:prstGeom>
          <a:noFill/>
        </p:spPr>
        <p:txBody>
          <a:bodyPr wrap="square">
            <a:spAutoFit/>
          </a:bodyPr>
          <a:lstStyle/>
          <a:p>
            <a:r>
              <a:rPr lang="de-DE" sz="1200" b="1" dirty="0">
                <a:solidFill>
                  <a:srgbClr val="4DAFBE"/>
                </a:solidFill>
              </a:rPr>
              <a:t>Einfache Hilfe für leichte bis mittelschwere Formen von Nagelpilz</a:t>
            </a:r>
          </a:p>
          <a:p>
            <a:endParaRPr lang="de-DE" sz="1200" dirty="0"/>
          </a:p>
          <a:p>
            <a:r>
              <a:rPr lang="de-DE" sz="1200" dirty="0"/>
              <a:t>Nagelpilz, in der Medizin als Onychomykose bezeichnet, ist eine weit verbreitete Erkrankung. Etwa jeder achte Erwachsene leidet an einer Infektion der Nägel, die in den meisten Fällen durch Fadenpilze hervorgerufen werden. Betroffen sind vor allem die Fußnägel. Eine Pilzinfektion kann jedoch auch an den Fingernägeln auftreten. Um ein Ausbreiten des Nagelpilzes zu verhindern, sollte die Infektion möglichst schon im Anfangsstadium behandelt werden. </a:t>
            </a:r>
          </a:p>
          <a:p>
            <a:endParaRPr lang="de-DE" sz="1200" dirty="0"/>
          </a:p>
          <a:p>
            <a:r>
              <a:rPr lang="de-DE" sz="1200" dirty="0"/>
              <a:t>Terbinafin – 1 A Pharma® Nagellack gegen Nagelpilz eignet sich zur äußerlichen Behandlung bei leichten bis mittelschweren Pilzinfektionen der Fuß- und Fingernägel. Die Anwendung ist unkompliziert: Der Direkt-Applikator vereinfacht das großflächige Auftragen auf betroffene Nägel und umliegende Hautstellen. Bereits nach 30 Sekunden ist der Terbinafin Nagellack getrocknet. Zum Entfernen von Lackresten genügt klares Wasser, aufwändiges Abfeilen des Nagellacks oder die Verwendung von Lösungsmitteln sind nicht notwendig.</a:t>
            </a:r>
          </a:p>
        </p:txBody>
      </p:sp>
      <p:sp>
        <p:nvSpPr>
          <p:cNvPr id="19" name="TextBox 18">
            <a:extLst>
              <a:ext uri="{FF2B5EF4-FFF2-40B4-BE49-F238E27FC236}">
                <a16:creationId xmlns:a16="http://schemas.microsoft.com/office/drawing/2014/main" id="{C55048B2-BD43-10A6-60A2-D0264F76E2F5}"/>
              </a:ext>
            </a:extLst>
          </p:cNvPr>
          <p:cNvSpPr txBox="1"/>
          <p:nvPr/>
        </p:nvSpPr>
        <p:spPr>
          <a:xfrm>
            <a:off x="268942" y="9916214"/>
            <a:ext cx="7094816" cy="3046988"/>
          </a:xfrm>
          <a:prstGeom prst="rect">
            <a:avLst/>
          </a:prstGeom>
          <a:noFill/>
        </p:spPr>
        <p:txBody>
          <a:bodyPr wrap="square">
            <a:spAutoFit/>
          </a:bodyPr>
          <a:lstStyle/>
          <a:p>
            <a:r>
              <a:rPr lang="de-DE" sz="1200" b="1" dirty="0">
                <a:solidFill>
                  <a:srgbClr val="4DAFBE"/>
                </a:solidFill>
              </a:rPr>
              <a:t>Der 1. </a:t>
            </a:r>
            <a:r>
              <a:rPr lang="de-DE" sz="1200" b="1" dirty="0">
                <a:solidFill>
                  <a:srgbClr val="E62D8A"/>
                </a:solidFill>
              </a:rPr>
              <a:t>Nagellack gegen Nagelpilz* </a:t>
            </a:r>
            <a:r>
              <a:rPr lang="de-DE" sz="1200" b="1" dirty="0">
                <a:solidFill>
                  <a:srgbClr val="4DAFBE"/>
                </a:solidFill>
              </a:rPr>
              <a:t>mit dem bewährten Wirkstoff </a:t>
            </a:r>
            <a:r>
              <a:rPr lang="de-DE" sz="1200" b="1" dirty="0">
                <a:solidFill>
                  <a:srgbClr val="E62D8A"/>
                </a:solidFill>
              </a:rPr>
              <a:t>Terbinafin</a:t>
            </a:r>
          </a:p>
          <a:p>
            <a:endParaRPr lang="de-DE" sz="1200" dirty="0"/>
          </a:p>
          <a:p>
            <a:r>
              <a:rPr lang="de-DE" sz="1200" dirty="0"/>
              <a:t>Terbinafin – 1 A Pharma® Nagellack gegen Nagelpilz enthält den Wirkstoff Terbinafin, der zu den sogenannten Antimykotika gehört. Terbinafin ist ein bewährter Wirkstoff bei Pilzinfektionen.</a:t>
            </a:r>
          </a:p>
          <a:p>
            <a:r>
              <a:rPr lang="de-DE" sz="1200" dirty="0"/>
              <a:t>Terbinafin tötet eine Vielzahl von Pilzen ab, die Nagelinfektionen an Finger- oder Zehennägeln verursachen können.</a:t>
            </a:r>
          </a:p>
          <a:p>
            <a:endParaRPr lang="de-DE" sz="1200" dirty="0"/>
          </a:p>
          <a:p>
            <a:r>
              <a:rPr lang="de-DE" sz="1200" dirty="0"/>
              <a:t>Mit Terbinafin – 1 A Pharma® steht ein wirkstoffhaltiger Nagellack zur Verfügung, der leichte bis mittelschwere Formen von Nagelpilz bekämpft und gleichzeitig durch seine einfache Anwendung überzeugt. Die besondere, patentierte Formulierung hilft dem Wirkstoff Terbinafin gut in das Keratin des Nagels einzudringen. Keratin sorgt dafür, dass unsere Finger-und Fußnägel fest und stark sind.</a:t>
            </a:r>
          </a:p>
          <a:p>
            <a:r>
              <a:rPr lang="de-DE" sz="1200" dirty="0"/>
              <a:t>Terbinafin dringt so entsprechend tief in den Nagel ein und kann dort den Nagelpilz gezielt bekämpfen! In der 4-wöchigen Anfangsphase wird Terbinafin Nagellack 1 x täglich aufgetragen, in der anschließenden Langzeitphase ist eine 1 x wöchentliche Anwendung ausreichend.</a:t>
            </a:r>
          </a:p>
          <a:p>
            <a:endParaRPr lang="de-DE" sz="1200" dirty="0"/>
          </a:p>
          <a:p>
            <a:r>
              <a:rPr lang="de-DE" sz="1050" dirty="0"/>
              <a:t>*für leichte bis mittelschwere Pilzinfektionen der Nägel.</a:t>
            </a:r>
          </a:p>
        </p:txBody>
      </p:sp>
      <p:grpSp>
        <p:nvGrpSpPr>
          <p:cNvPr id="41" name="Group 40">
            <a:extLst>
              <a:ext uri="{FF2B5EF4-FFF2-40B4-BE49-F238E27FC236}">
                <a16:creationId xmlns:a16="http://schemas.microsoft.com/office/drawing/2014/main" id="{1A0C3A50-CFBC-397F-C583-3786B51FEC56}"/>
              </a:ext>
            </a:extLst>
          </p:cNvPr>
          <p:cNvGrpSpPr/>
          <p:nvPr/>
        </p:nvGrpSpPr>
        <p:grpSpPr>
          <a:xfrm>
            <a:off x="-247650" y="13058453"/>
            <a:ext cx="8134350" cy="4494535"/>
            <a:chOff x="-247650" y="12964790"/>
            <a:chExt cx="8134350" cy="4494535"/>
          </a:xfrm>
        </p:grpSpPr>
        <p:sp>
          <p:nvSpPr>
            <p:cNvPr id="38" name="Rectangle 37">
              <a:extLst>
                <a:ext uri="{FF2B5EF4-FFF2-40B4-BE49-F238E27FC236}">
                  <a16:creationId xmlns:a16="http://schemas.microsoft.com/office/drawing/2014/main" id="{4C8EBE55-809B-895A-4701-5CA0EAB52009}"/>
                </a:ext>
              </a:extLst>
            </p:cNvPr>
            <p:cNvSpPr/>
            <p:nvPr/>
          </p:nvSpPr>
          <p:spPr>
            <a:xfrm>
              <a:off x="-247650" y="12964790"/>
              <a:ext cx="8134350" cy="4494535"/>
            </a:xfrm>
            <a:prstGeom prst="rect">
              <a:avLst/>
            </a:prstGeom>
            <a:solidFill>
              <a:srgbClr val="4DAFB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TextBox 20">
              <a:extLst>
                <a:ext uri="{FF2B5EF4-FFF2-40B4-BE49-F238E27FC236}">
                  <a16:creationId xmlns:a16="http://schemas.microsoft.com/office/drawing/2014/main" id="{D7C0D236-8334-69CB-92FF-CA79F11E62EF}"/>
                </a:ext>
              </a:extLst>
            </p:cNvPr>
            <p:cNvSpPr txBox="1"/>
            <p:nvPr/>
          </p:nvSpPr>
          <p:spPr>
            <a:xfrm>
              <a:off x="268942" y="13036912"/>
              <a:ext cx="3814762" cy="276999"/>
            </a:xfrm>
            <a:prstGeom prst="rect">
              <a:avLst/>
            </a:prstGeom>
            <a:noFill/>
          </p:spPr>
          <p:txBody>
            <a:bodyPr wrap="square">
              <a:spAutoFit/>
            </a:bodyPr>
            <a:lstStyle/>
            <a:p>
              <a:r>
                <a:rPr lang="de-DE" sz="1200" b="1" dirty="0">
                  <a:solidFill>
                    <a:schemeClr val="bg1"/>
                  </a:solidFill>
                </a:rPr>
                <a:t>Wie kann ich den Terbinafin Nagellack anwenden?</a:t>
              </a:r>
            </a:p>
          </p:txBody>
        </p:sp>
        <p:sp>
          <p:nvSpPr>
            <p:cNvPr id="24" name="TextBox 23">
              <a:extLst>
                <a:ext uri="{FF2B5EF4-FFF2-40B4-BE49-F238E27FC236}">
                  <a16:creationId xmlns:a16="http://schemas.microsoft.com/office/drawing/2014/main" id="{6455584F-B807-EAD9-B3C2-2314D14D34B0}"/>
                </a:ext>
              </a:extLst>
            </p:cNvPr>
            <p:cNvSpPr txBox="1"/>
            <p:nvPr/>
          </p:nvSpPr>
          <p:spPr>
            <a:xfrm>
              <a:off x="1331995" y="13444546"/>
              <a:ext cx="2484355" cy="1015663"/>
            </a:xfrm>
            <a:prstGeom prst="rect">
              <a:avLst/>
            </a:prstGeom>
            <a:noFill/>
          </p:spPr>
          <p:txBody>
            <a:bodyPr wrap="square">
              <a:spAutoFit/>
            </a:bodyPr>
            <a:lstStyle/>
            <a:p>
              <a:r>
                <a:rPr lang="de-DE" sz="1200" b="1" dirty="0">
                  <a:solidFill>
                    <a:schemeClr val="bg1"/>
                  </a:solidFill>
                </a:rPr>
                <a:t>Schritt 1: </a:t>
              </a:r>
              <a:r>
                <a:rPr lang="de-DE" sz="1200" dirty="0">
                  <a:solidFill>
                    <a:schemeClr val="bg1"/>
                  </a:solidFill>
                </a:rPr>
                <a:t>Reinigen Sie die betroffenen Stellen an den Nägeln sowie die angrenzenden Hautstellen gründlich und lassen sie trocknen.</a:t>
              </a:r>
            </a:p>
          </p:txBody>
        </p:sp>
        <p:pic>
          <p:nvPicPr>
            <p:cNvPr id="26" name="Picture 25" descr="A logo of a nail polish&#10;&#10;AI-generated content may be incorrect.">
              <a:extLst>
                <a:ext uri="{FF2B5EF4-FFF2-40B4-BE49-F238E27FC236}">
                  <a16:creationId xmlns:a16="http://schemas.microsoft.com/office/drawing/2014/main" id="{3A64B0E9-8CC4-A36A-DEC5-FB05C136A0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942" y="13412880"/>
              <a:ext cx="1078994" cy="1078994"/>
            </a:xfrm>
            <a:prstGeom prst="rect">
              <a:avLst/>
            </a:prstGeom>
          </p:spPr>
        </p:pic>
        <p:pic>
          <p:nvPicPr>
            <p:cNvPr id="28" name="Picture 27" descr="A sign with a no nail&#10;&#10;AI-generated content may be incorrect.">
              <a:extLst>
                <a:ext uri="{FF2B5EF4-FFF2-40B4-BE49-F238E27FC236}">
                  <a16:creationId xmlns:a16="http://schemas.microsoft.com/office/drawing/2014/main" id="{9E3FAC88-94F7-FA7D-2D68-608BFA3A3A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0409" y="15103006"/>
              <a:ext cx="1078994" cy="1078994"/>
            </a:xfrm>
            <a:prstGeom prst="rect">
              <a:avLst/>
            </a:prstGeom>
          </p:spPr>
        </p:pic>
        <p:pic>
          <p:nvPicPr>
            <p:cNvPr id="30" name="Picture 29" descr="A close-up of a sign&#10;&#10;AI-generated content may be incorrect.">
              <a:extLst>
                <a:ext uri="{FF2B5EF4-FFF2-40B4-BE49-F238E27FC236}">
                  <a16:creationId xmlns:a16="http://schemas.microsoft.com/office/drawing/2014/main" id="{2E4B0033-3901-3226-6CD6-7E2448B8A9A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8942" y="15103006"/>
              <a:ext cx="1078994" cy="1078994"/>
            </a:xfrm>
            <a:prstGeom prst="rect">
              <a:avLst/>
            </a:prstGeom>
          </p:spPr>
        </p:pic>
        <p:pic>
          <p:nvPicPr>
            <p:cNvPr id="32" name="Picture 31" descr="A purple square with a stopwatch and white text&#10;&#10;AI-generated content may be incorrect.">
              <a:extLst>
                <a:ext uri="{FF2B5EF4-FFF2-40B4-BE49-F238E27FC236}">
                  <a16:creationId xmlns:a16="http://schemas.microsoft.com/office/drawing/2014/main" id="{6538F731-FAE0-7CF4-969E-C86F277B4E1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16938" y="13412880"/>
              <a:ext cx="1078994" cy="1078994"/>
            </a:xfrm>
            <a:prstGeom prst="rect">
              <a:avLst/>
            </a:prstGeom>
          </p:spPr>
        </p:pic>
        <p:sp>
          <p:nvSpPr>
            <p:cNvPr id="33" name="TextBox 32">
              <a:extLst>
                <a:ext uri="{FF2B5EF4-FFF2-40B4-BE49-F238E27FC236}">
                  <a16:creationId xmlns:a16="http://schemas.microsoft.com/office/drawing/2014/main" id="{E0B6749D-7C99-F69D-0D29-C9A3350A32A2}"/>
                </a:ext>
              </a:extLst>
            </p:cNvPr>
            <p:cNvSpPr txBox="1"/>
            <p:nvPr/>
          </p:nvSpPr>
          <p:spPr>
            <a:xfrm>
              <a:off x="4895932" y="14673007"/>
              <a:ext cx="2467826" cy="1938992"/>
            </a:xfrm>
            <a:prstGeom prst="rect">
              <a:avLst/>
            </a:prstGeom>
            <a:noFill/>
          </p:spPr>
          <p:txBody>
            <a:bodyPr wrap="square">
              <a:spAutoFit/>
            </a:bodyPr>
            <a:lstStyle/>
            <a:p>
              <a:r>
                <a:rPr lang="de-DE" sz="1200" b="1" dirty="0">
                  <a:solidFill>
                    <a:schemeClr val="bg1"/>
                  </a:solidFill>
                </a:rPr>
                <a:t>Schritt 4: </a:t>
              </a:r>
              <a:r>
                <a:rPr lang="de-DE" sz="1200" dirty="0">
                  <a:solidFill>
                    <a:schemeClr val="bg1"/>
                  </a:solidFill>
                </a:rPr>
                <a:t>Terbinafin – 1 A Pharma® Nagellack kann einfach durch gründliches Waschen mit Wasser entfernt werden. Der Einsatz von Lösungsmitteln oder ein Abfeilen sind nicht notwendig.</a:t>
              </a:r>
            </a:p>
            <a:p>
              <a:r>
                <a:rPr lang="de-DE" sz="1200" dirty="0">
                  <a:solidFill>
                    <a:schemeClr val="bg1"/>
                  </a:solidFill>
                </a:rPr>
                <a:t>Terbinafin Nagellack wird in der Anfangsphase (4 Wochen) 1x täglich aufgetragen, in der Langzeitphase nur 1x wöchentlich</a:t>
              </a:r>
            </a:p>
          </p:txBody>
        </p:sp>
        <p:sp>
          <p:nvSpPr>
            <p:cNvPr id="36" name="TextBox 35">
              <a:extLst>
                <a:ext uri="{FF2B5EF4-FFF2-40B4-BE49-F238E27FC236}">
                  <a16:creationId xmlns:a16="http://schemas.microsoft.com/office/drawing/2014/main" id="{D4AA4354-A9D9-8526-C802-47A31AD21178}"/>
                </a:ext>
              </a:extLst>
            </p:cNvPr>
            <p:cNvSpPr txBox="1"/>
            <p:nvPr/>
          </p:nvSpPr>
          <p:spPr>
            <a:xfrm>
              <a:off x="1364465" y="14950005"/>
              <a:ext cx="2484355" cy="1384995"/>
            </a:xfrm>
            <a:prstGeom prst="rect">
              <a:avLst/>
            </a:prstGeom>
            <a:noFill/>
          </p:spPr>
          <p:txBody>
            <a:bodyPr wrap="square">
              <a:spAutoFit/>
            </a:bodyPr>
            <a:lstStyle/>
            <a:p>
              <a:r>
                <a:rPr lang="de-DE" sz="1200" b="1" dirty="0">
                  <a:solidFill>
                    <a:schemeClr val="bg1"/>
                  </a:solidFill>
                </a:rPr>
                <a:t>Schritt 2: </a:t>
              </a:r>
              <a:r>
                <a:rPr lang="de-DE" sz="1200" dirty="0">
                  <a:solidFill>
                    <a:schemeClr val="bg1"/>
                  </a:solidFill>
                </a:rPr>
                <a:t>Tragen Sie eine dünne Schicht Terbinafin - 1 A Pharma® Nagellack auf die betroffenen Nägel, die angrenzenden Hautpartien sowie die Haut unter dem Nagel auf – idealerweise vor dem Zubettgehen.</a:t>
              </a:r>
            </a:p>
          </p:txBody>
        </p:sp>
        <p:sp>
          <p:nvSpPr>
            <p:cNvPr id="37" name="TextBox 36">
              <a:extLst>
                <a:ext uri="{FF2B5EF4-FFF2-40B4-BE49-F238E27FC236}">
                  <a16:creationId xmlns:a16="http://schemas.microsoft.com/office/drawing/2014/main" id="{EBBD94F7-5880-4EAA-DAD7-7FA15F5DA009}"/>
                </a:ext>
              </a:extLst>
            </p:cNvPr>
            <p:cNvSpPr txBox="1"/>
            <p:nvPr/>
          </p:nvSpPr>
          <p:spPr>
            <a:xfrm>
              <a:off x="4895932" y="13259879"/>
              <a:ext cx="2467826" cy="1384995"/>
            </a:xfrm>
            <a:prstGeom prst="rect">
              <a:avLst/>
            </a:prstGeom>
            <a:noFill/>
          </p:spPr>
          <p:txBody>
            <a:bodyPr wrap="square">
              <a:spAutoFit/>
            </a:bodyPr>
            <a:lstStyle/>
            <a:p>
              <a:r>
                <a:rPr lang="de-DE" sz="1200" b="1" dirty="0">
                  <a:solidFill>
                    <a:schemeClr val="bg1"/>
                  </a:solidFill>
                </a:rPr>
                <a:t>Schritt 3: </a:t>
              </a:r>
              <a:r>
                <a:rPr lang="de-DE" sz="1200" dirty="0">
                  <a:solidFill>
                    <a:schemeClr val="bg1"/>
                  </a:solidFill>
                </a:rPr>
                <a:t>Warten Sie etwa 30 Sekunden, bis der Lack vollständig getrocknet ist, ehe Sie andere Aktivitäten aufnehmen. Die behandelten Nägel dürfen mindestens 6 Stunden nicht gewaschen oder nass werden.</a:t>
              </a:r>
            </a:p>
          </p:txBody>
        </p:sp>
        <p:sp>
          <p:nvSpPr>
            <p:cNvPr id="40" name="TextBox 39">
              <a:extLst>
                <a:ext uri="{FF2B5EF4-FFF2-40B4-BE49-F238E27FC236}">
                  <a16:creationId xmlns:a16="http://schemas.microsoft.com/office/drawing/2014/main" id="{2F3F6F89-55E9-667F-769A-16CF469DEF00}"/>
                </a:ext>
              </a:extLst>
            </p:cNvPr>
            <p:cNvSpPr txBox="1"/>
            <p:nvPr/>
          </p:nvSpPr>
          <p:spPr>
            <a:xfrm>
              <a:off x="268942" y="16788996"/>
              <a:ext cx="7094816" cy="461665"/>
            </a:xfrm>
            <a:prstGeom prst="rect">
              <a:avLst/>
            </a:prstGeom>
            <a:noFill/>
          </p:spPr>
          <p:txBody>
            <a:bodyPr wrap="square">
              <a:spAutoFit/>
            </a:bodyPr>
            <a:lstStyle/>
            <a:p>
              <a:r>
                <a:rPr lang="de-DE" sz="1200" b="1" dirty="0">
                  <a:solidFill>
                    <a:schemeClr val="bg1"/>
                  </a:solidFill>
                </a:rPr>
                <a:t>Terbinafin Nagellack wird in der Anfangsphase (4 Wochen) 1x täglich aufgetragen, in der Langzeit-phase nur 1x wöchentlich.</a:t>
              </a:r>
            </a:p>
          </p:txBody>
        </p:sp>
      </p:grpSp>
      <p:pic>
        <p:nvPicPr>
          <p:cNvPr id="43" name="Picture 42" descr="A person cleaning a light switch&#10;&#10;AI-generated content may be incorrect.">
            <a:extLst>
              <a:ext uri="{FF2B5EF4-FFF2-40B4-BE49-F238E27FC236}">
                <a16:creationId xmlns:a16="http://schemas.microsoft.com/office/drawing/2014/main" id="{903D920E-1393-2F3A-346E-8D3B0EC721B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52900" y="21814546"/>
            <a:ext cx="3212691" cy="2142000"/>
          </a:xfrm>
          <a:prstGeom prst="rect">
            <a:avLst/>
          </a:prstGeom>
        </p:spPr>
      </p:pic>
      <p:pic>
        <p:nvPicPr>
          <p:cNvPr id="45" name="Picture 44" descr="A person and person smiling while holding a tablet&#10;&#10;AI-generated content may be incorrect.">
            <a:extLst>
              <a:ext uri="{FF2B5EF4-FFF2-40B4-BE49-F238E27FC236}">
                <a16:creationId xmlns:a16="http://schemas.microsoft.com/office/drawing/2014/main" id="{D9A5B56A-AC1A-77E8-42CD-023E521197F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68942" y="17798319"/>
            <a:ext cx="3210859" cy="2140573"/>
          </a:xfrm>
          <a:prstGeom prst="rect">
            <a:avLst/>
          </a:prstGeom>
        </p:spPr>
      </p:pic>
      <p:pic>
        <p:nvPicPr>
          <p:cNvPr id="47" name="Picture 46" descr="A person and person running&#10;&#10;AI-generated content may be incorrect.">
            <a:extLst>
              <a:ext uri="{FF2B5EF4-FFF2-40B4-BE49-F238E27FC236}">
                <a16:creationId xmlns:a16="http://schemas.microsoft.com/office/drawing/2014/main" id="{67E09428-CF1C-CFBA-6C40-AF66395CDDC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152900" y="17798319"/>
            <a:ext cx="3210859" cy="2140573"/>
          </a:xfrm>
          <a:prstGeom prst="rect">
            <a:avLst/>
          </a:prstGeom>
        </p:spPr>
      </p:pic>
      <p:pic>
        <p:nvPicPr>
          <p:cNvPr id="49" name="Picture 48" descr="A person with a mustache and mustache&#10;&#10;AI-generated content may be incorrect.">
            <a:extLst>
              <a:ext uri="{FF2B5EF4-FFF2-40B4-BE49-F238E27FC236}">
                <a16:creationId xmlns:a16="http://schemas.microsoft.com/office/drawing/2014/main" id="{BA00059A-2BDE-B6A9-E8B8-0B609C9A1AE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66800" y="21814546"/>
            <a:ext cx="3213000" cy="2142000"/>
          </a:xfrm>
          <a:prstGeom prst="rect">
            <a:avLst/>
          </a:prstGeom>
        </p:spPr>
      </p:pic>
      <p:sp>
        <p:nvSpPr>
          <p:cNvPr id="50" name="TextBox 49">
            <a:extLst>
              <a:ext uri="{FF2B5EF4-FFF2-40B4-BE49-F238E27FC236}">
                <a16:creationId xmlns:a16="http://schemas.microsoft.com/office/drawing/2014/main" id="{979B4D92-4218-1AE0-08FE-4424B5EB3A14}"/>
              </a:ext>
            </a:extLst>
          </p:cNvPr>
          <p:cNvSpPr txBox="1"/>
          <p:nvPr/>
        </p:nvSpPr>
        <p:spPr>
          <a:xfrm>
            <a:off x="268942" y="20184223"/>
            <a:ext cx="3210859" cy="1200329"/>
          </a:xfrm>
          <a:prstGeom prst="rect">
            <a:avLst/>
          </a:prstGeom>
          <a:noFill/>
        </p:spPr>
        <p:txBody>
          <a:bodyPr wrap="square">
            <a:spAutoFit/>
          </a:bodyPr>
          <a:lstStyle/>
          <a:p>
            <a:r>
              <a:rPr lang="de-DE" sz="1200" b="1" dirty="0">
                <a:solidFill>
                  <a:srgbClr val="4DAFBE"/>
                </a:solidFill>
              </a:rPr>
              <a:t>Für Männer &amp; Frauen: </a:t>
            </a:r>
            <a:r>
              <a:rPr lang="de-DE" sz="1200" dirty="0"/>
              <a:t>Männer sind von Nagelpilz etwas häufiger betroffen als Frauen. Dank des transparenten Auftrags eignet sich Terbinafin - 1 A Pharma® Nagellack gegen Nagelpilz auch zur diskreten Anwendung an Zehen- und Fingernägeln bei Herren.</a:t>
            </a:r>
          </a:p>
        </p:txBody>
      </p:sp>
      <p:sp>
        <p:nvSpPr>
          <p:cNvPr id="51" name="TextBox 50">
            <a:extLst>
              <a:ext uri="{FF2B5EF4-FFF2-40B4-BE49-F238E27FC236}">
                <a16:creationId xmlns:a16="http://schemas.microsoft.com/office/drawing/2014/main" id="{0A299E75-E251-2DF4-0345-B86BECA9F64F}"/>
              </a:ext>
            </a:extLst>
          </p:cNvPr>
          <p:cNvSpPr txBox="1"/>
          <p:nvPr/>
        </p:nvSpPr>
        <p:spPr>
          <a:xfrm>
            <a:off x="4152900" y="20184222"/>
            <a:ext cx="3210859" cy="1384995"/>
          </a:xfrm>
          <a:prstGeom prst="rect">
            <a:avLst/>
          </a:prstGeom>
          <a:noFill/>
        </p:spPr>
        <p:txBody>
          <a:bodyPr wrap="square">
            <a:spAutoFit/>
          </a:bodyPr>
          <a:lstStyle/>
          <a:p>
            <a:r>
              <a:rPr lang="de-DE" sz="1200" b="1" dirty="0">
                <a:solidFill>
                  <a:srgbClr val="4DAFBE"/>
                </a:solidFill>
              </a:rPr>
              <a:t>Für Sportler: </a:t>
            </a:r>
            <a:r>
              <a:rPr lang="de-DE" sz="1200" dirty="0"/>
              <a:t>Menschen, die viel Sport treiben, kommen häufiger mit Pilzerregern in Kontakt: In Umkleidekabinen und Gemeinschaftsduschen ist die Ansteckungsgefahr hoch. Ein ideales Klima für Pilze herrscht auch in verschwitzten Sportschuhen.</a:t>
            </a:r>
          </a:p>
        </p:txBody>
      </p:sp>
      <p:sp>
        <p:nvSpPr>
          <p:cNvPr id="52" name="TextBox 51">
            <a:extLst>
              <a:ext uri="{FF2B5EF4-FFF2-40B4-BE49-F238E27FC236}">
                <a16:creationId xmlns:a16="http://schemas.microsoft.com/office/drawing/2014/main" id="{1E59C09A-5577-D0BD-1DF3-D33388E80DFB}"/>
              </a:ext>
            </a:extLst>
          </p:cNvPr>
          <p:cNvSpPr txBox="1"/>
          <p:nvPr/>
        </p:nvSpPr>
        <p:spPr>
          <a:xfrm>
            <a:off x="266801" y="24200451"/>
            <a:ext cx="3210859" cy="1200329"/>
          </a:xfrm>
          <a:prstGeom prst="rect">
            <a:avLst/>
          </a:prstGeom>
          <a:noFill/>
        </p:spPr>
        <p:txBody>
          <a:bodyPr wrap="square">
            <a:spAutoFit/>
          </a:bodyPr>
          <a:lstStyle/>
          <a:p>
            <a:r>
              <a:rPr lang="de-DE" sz="1200" b="1" dirty="0">
                <a:solidFill>
                  <a:srgbClr val="4DAFBE"/>
                </a:solidFill>
              </a:rPr>
              <a:t>Für junge und ältere Erwachsene: </a:t>
            </a:r>
            <a:r>
              <a:rPr lang="de-DE" sz="1200" dirty="0"/>
              <a:t>Mit zunehmendem Alter steigt allgemein das Risiko von Pilzinfektionen. Gründe dafür sind die schlechtere Durchblutung und ein schwächeres Abwehrsystem infolge bestehender Grunderkrankungen.</a:t>
            </a:r>
          </a:p>
        </p:txBody>
      </p:sp>
      <p:sp>
        <p:nvSpPr>
          <p:cNvPr id="54" name="TextBox 53">
            <a:extLst>
              <a:ext uri="{FF2B5EF4-FFF2-40B4-BE49-F238E27FC236}">
                <a16:creationId xmlns:a16="http://schemas.microsoft.com/office/drawing/2014/main" id="{1AF9196F-C1CF-929E-A071-B99709342F34}"/>
              </a:ext>
            </a:extLst>
          </p:cNvPr>
          <p:cNvSpPr txBox="1"/>
          <p:nvPr/>
        </p:nvSpPr>
        <p:spPr>
          <a:xfrm>
            <a:off x="4152900" y="24200450"/>
            <a:ext cx="3210859" cy="1015663"/>
          </a:xfrm>
          <a:prstGeom prst="rect">
            <a:avLst/>
          </a:prstGeom>
          <a:noFill/>
        </p:spPr>
        <p:txBody>
          <a:bodyPr wrap="square">
            <a:spAutoFit/>
          </a:bodyPr>
          <a:lstStyle/>
          <a:p>
            <a:r>
              <a:rPr lang="de-DE" sz="1200" b="1" dirty="0">
                <a:solidFill>
                  <a:srgbClr val="4DAFBE"/>
                </a:solidFill>
              </a:rPr>
              <a:t>Für spezielle Berufsgruppen: </a:t>
            </a:r>
            <a:r>
              <a:rPr lang="de-DE" sz="1200" dirty="0"/>
              <a:t>Bei Personen, die aus beruflichen Gründen häufig feuchte Hände haben wie zum Beispiel Reinigungskräfte, besteht ein erhöhtes Risiko für eine Nagelpilz-infektion an den Fingern.</a:t>
            </a:r>
          </a:p>
        </p:txBody>
      </p:sp>
      <p:sp>
        <p:nvSpPr>
          <p:cNvPr id="56" name="TextBox 55">
            <a:extLst>
              <a:ext uri="{FF2B5EF4-FFF2-40B4-BE49-F238E27FC236}">
                <a16:creationId xmlns:a16="http://schemas.microsoft.com/office/drawing/2014/main" id="{513F94E3-FF1B-F0DD-05FB-D17F088AC485}"/>
              </a:ext>
            </a:extLst>
          </p:cNvPr>
          <p:cNvSpPr txBox="1"/>
          <p:nvPr/>
        </p:nvSpPr>
        <p:spPr>
          <a:xfrm>
            <a:off x="266800" y="25644684"/>
            <a:ext cx="7096958" cy="7502054"/>
          </a:xfrm>
          <a:prstGeom prst="rect">
            <a:avLst/>
          </a:prstGeom>
          <a:noFill/>
        </p:spPr>
        <p:txBody>
          <a:bodyPr wrap="square">
            <a:spAutoFit/>
          </a:bodyPr>
          <a:lstStyle/>
          <a:p>
            <a:r>
              <a:rPr lang="de-DE" sz="1200" b="1" dirty="0">
                <a:solidFill>
                  <a:srgbClr val="4DAFBE"/>
                </a:solidFill>
              </a:rPr>
              <a:t>HÄUFIGE FRAGEN &amp; ANTWORTEN</a:t>
            </a:r>
          </a:p>
          <a:p>
            <a:endParaRPr lang="de-DE" sz="1200" dirty="0"/>
          </a:p>
          <a:p>
            <a:r>
              <a:rPr lang="de-DE" sz="1200" b="1" dirty="0"/>
              <a:t>Wie häufig und wann wird Terbinafin – 1 A Pharma® Nagellack gegen Nagelpilz angewendet?</a:t>
            </a:r>
          </a:p>
          <a:p>
            <a:endParaRPr lang="de-DE" sz="1200" dirty="0"/>
          </a:p>
          <a:p>
            <a:r>
              <a:rPr lang="de-DE" sz="1200" dirty="0"/>
              <a:t>Terbinafin – 1 A Pharma® Nagellack gegen Nagelpilz kann zur Behandlung bei leichten bis mittelschweren Pilzinfektionen der Nägel bei Erwachsenen angewendet werden. Terbinafin Nagellack wird in den ersten 4 Wochen 1x täglich auf die betroffenen Nägel aufgetragen, in der anschließenden Langzeitphase nur 1x</a:t>
            </a:r>
          </a:p>
          <a:p>
            <a:r>
              <a:rPr lang="de-DE" sz="1200" dirty="0"/>
              <a:t>wöchentlich. Die behandelten Nägel dürfen mindestens 6 Stunden nicht gewaschen oder nass werden. Daher empfiehlt sich die Anwendung abends vor dem Schlafengehen, nach dem Duschen oder Baden.</a:t>
            </a:r>
          </a:p>
          <a:p>
            <a:endParaRPr lang="de-DE" sz="1200" dirty="0"/>
          </a:p>
          <a:p>
            <a:r>
              <a:rPr lang="de-DE" sz="1200" b="1" dirty="0"/>
              <a:t>Was ist das besondere an Terbinafin – 1 A Pharma® Nagellack gegen Nagelpilz?</a:t>
            </a:r>
          </a:p>
          <a:p>
            <a:endParaRPr lang="de-DE" sz="1200" dirty="0"/>
          </a:p>
          <a:p>
            <a:r>
              <a:rPr lang="de-DE" sz="1200" dirty="0"/>
              <a:t>Der wirkstoffhaltige Nagellack ist wasserlöslich. Zum Entfernen muss dementsprechend kein spezielles Lösungsmittel verwendet werden. Auch ein aufwändiges Abfeilen der Nägel ist nicht erforderlich. Der Nagellack kann leicht durch Waschen der Nägel mit Wasser entfernt werden.</a:t>
            </a:r>
          </a:p>
          <a:p>
            <a:endParaRPr lang="de-DE" sz="1200" dirty="0"/>
          </a:p>
          <a:p>
            <a:r>
              <a:rPr lang="de-DE" sz="1200" dirty="0"/>
              <a:t>Die besondere, patentierte Formulierung des Nagellacks hilft dem Wirkstoff Terbinafin gut in das Keratin des Nagels einzudringen. Keratin sorgt dafür, dass unsere Finger- und Fußnägel fest und stark sind. Terbinafin dringt so entsprechend tief in den Nagel ein und kann dort den Nagelpilz gezielt bekämpfen.</a:t>
            </a:r>
          </a:p>
          <a:p>
            <a:endParaRPr lang="de-DE" sz="1200" dirty="0"/>
          </a:p>
          <a:p>
            <a:r>
              <a:rPr lang="de-DE" sz="1200" b="1" dirty="0"/>
              <a:t>Wie lange muss Nagelpilz behandelt werden?</a:t>
            </a:r>
          </a:p>
          <a:p>
            <a:endParaRPr lang="de-DE" sz="1200" dirty="0"/>
          </a:p>
          <a:p>
            <a:r>
              <a:rPr lang="de-DE" sz="1200" dirty="0"/>
              <a:t>Im Allgemeinen beträgt die Behandlungsdauer für Fingernägel etwa 6 Monate, für Zehennägel etwa 9 – 12 Monate. Sollte sich nach diesem Zeitraum die Nagelinfektion nicht verbessert oder gar verschlechtert haben, wenden Sie sich bitte an Ihren Arzt.</a:t>
            </a:r>
          </a:p>
          <a:p>
            <a:endParaRPr lang="de-DE" sz="1200" dirty="0"/>
          </a:p>
          <a:p>
            <a:r>
              <a:rPr lang="de-DE" sz="1200" b="1" dirty="0"/>
              <a:t>Was kann ich tun, damit meine Familie den Nagelpilz nicht auch bekommt?</a:t>
            </a:r>
          </a:p>
          <a:p>
            <a:endParaRPr lang="de-DE" sz="1200" dirty="0"/>
          </a:p>
          <a:p>
            <a:r>
              <a:rPr lang="de-DE" sz="1200" dirty="0"/>
              <a:t>Achten Sie ganz besonders auf eine gute Hygiene. Verwenden Sie jeder ein eigenes Handtuch, Waschlappen, Nagelschere, etc. und laufen Sie zu Hause nicht barfuß herum. Auch beim Barfußlaufen zu Hause können Pilzsporen übertragen werden. Waschen Sie Handtücher, Socken und Bettwäsche bei mindestens 60 Grad oder verwenden Sie einen Hygienespüler, welcher schon bei niedrigen Temperaturen Pilze entfernt.</a:t>
            </a:r>
          </a:p>
          <a:p>
            <a:endParaRPr lang="de-DE" sz="1200" dirty="0"/>
          </a:p>
          <a:p>
            <a:r>
              <a:rPr lang="de-DE" sz="1050" b="1" dirty="0"/>
              <a:t>Terbinafin – 1 A Pharma Nagellack gegen Nagelpilz 78,22 mg/ml wirkstoffhaltiger Nagellack</a:t>
            </a:r>
          </a:p>
          <a:p>
            <a:r>
              <a:rPr lang="de-DE" sz="1050" b="1" dirty="0"/>
              <a:t>Wirkstoff: </a:t>
            </a:r>
            <a:r>
              <a:rPr lang="de-DE" sz="1050" dirty="0"/>
              <a:t>Terbinafin. </a:t>
            </a:r>
            <a:r>
              <a:rPr lang="de-DE" sz="1050" b="1" dirty="0"/>
              <a:t>Anwendungsgebiete:</a:t>
            </a:r>
            <a:r>
              <a:rPr lang="de-DE" sz="1050" dirty="0"/>
              <a:t> Bei Erwachsenen zur Behandlung von leichten bis mittelschweren Pilzinfektionen der Nägel. </a:t>
            </a:r>
            <a:r>
              <a:rPr lang="de-DE" sz="1050" b="1" dirty="0"/>
              <a:t>Warnhinweis: </a:t>
            </a:r>
            <a:r>
              <a:rPr lang="de-DE" sz="1050" dirty="0"/>
              <a:t>Enthält Alkohol (Ethanol). Zu Risiken und Nebenwirkungen lesen Sie die Packungsbeilage und fragen Sie Ihre Ärztin, Ihren Arzt oder in Ihrer Apotheke! </a:t>
            </a:r>
            <a:r>
              <a:rPr lang="de-DE" sz="1050" b="1" dirty="0"/>
              <a:t>Mat.-Nr.</a:t>
            </a:r>
            <a:r>
              <a:rPr lang="de-DE" sz="1050" dirty="0"/>
              <a:t> 2/51015050-02</a:t>
            </a:r>
            <a:r>
              <a:rPr lang="de-DE" sz="1050" b="1" dirty="0"/>
              <a:t> Stand: </a:t>
            </a:r>
            <a:r>
              <a:rPr lang="de-DE" sz="1050" dirty="0"/>
              <a:t>Februar 2022, 1 A Pharma GmbH, Industriestraße 18, 83607 Holzkirchen</a:t>
            </a:r>
          </a:p>
          <a:p>
            <a:endParaRPr lang="de-DE" sz="1050" dirty="0"/>
          </a:p>
          <a:p>
            <a:r>
              <a:rPr lang="de-DE" sz="1050" dirty="0"/>
              <a:t>Bildquellen: Istockphoto.com</a:t>
            </a:r>
          </a:p>
        </p:txBody>
      </p:sp>
    </p:spTree>
    <p:extLst>
      <p:ext uri="{BB962C8B-B14F-4D97-AF65-F5344CB8AC3E}">
        <p14:creationId xmlns:p14="http://schemas.microsoft.com/office/powerpoint/2010/main" val="395575606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2CBDA4EB-8780-4FBB-96C1-0496988761AC}" vid="{738C69D8-261C-478D-9C1E-CFC39DD779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8AF68DFE99324397E88AF3A3A2C388" ma:contentTypeVersion="18" ma:contentTypeDescription="Create a new document." ma:contentTypeScope="" ma:versionID="9108f8aae2ce56f07244571fde49e691">
  <xsd:schema xmlns:xsd="http://www.w3.org/2001/XMLSchema" xmlns:xs="http://www.w3.org/2001/XMLSchema" xmlns:p="http://schemas.microsoft.com/office/2006/metadata/properties" xmlns:ns2="a548bf7b-a7be-4175-8ddb-5c23a37ab159" xmlns:ns3="6178ecc8-2cc4-4bfe-886b-725646c109fc" targetNamespace="http://schemas.microsoft.com/office/2006/metadata/properties" ma:root="true" ma:fieldsID="197b8e36a3419eec453e07df571eb65f" ns2:_="" ns3:_="">
    <xsd:import namespace="a548bf7b-a7be-4175-8ddb-5c23a37ab159"/>
    <xsd:import namespace="6178ecc8-2cc4-4bfe-886b-725646c109f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48bf7b-a7be-4175-8ddb-5c23a37ab159" elementFormDefault="qualified">
    <xsd:import namespace="http://schemas.microsoft.com/office/2006/documentManagement/types"/>
    <xsd:import namespace="http://schemas.microsoft.com/office/infopath/2007/PartnerControls"/>
    <xsd:element name="MediaServiceMetadata" ma:index="5" nillable="true" ma:displayName="MediaServiceMetadata" ma:hidden="true" ma:internalName="MediaServiceMetadata" ma:readOnly="true">
      <xsd:simpleType>
        <xsd:restriction base="dms:Note"/>
      </xsd:simpleType>
    </xsd:element>
    <xsd:element name="MediaServiceFastMetadata" ma:index="6" nillable="true" ma:displayName="MediaServiceFastMetadata" ma:hidden="true" ma:internalName="MediaServiceFastMetadata" ma:readOnly="true">
      <xsd:simpleType>
        <xsd:restriction base="dms:Note"/>
      </xsd:simpleType>
    </xsd:element>
    <xsd:element name="MediaServiceDateTaken" ma:index="7" nillable="true" ma:displayName="MediaServiceDateTaken" ma:description="" ma:hidden="true" ma:internalName="MediaServiceDateTaken" ma:readOnly="true">
      <xsd:simpleType>
        <xsd:restriction base="dms:Text"/>
      </xsd:simpleType>
    </xsd:element>
    <xsd:element name="MediaLengthInSeconds" ma:index="8" nillable="true" ma:displayName="MediaLengthInSeconds" ma:hidden="true" ma:internalName="MediaLengthInSeconds" ma:readOnly="true">
      <xsd:simpleType>
        <xsd:restriction base="dms:Unknown"/>
      </xsd:simpleType>
    </xsd:element>
    <xsd:element name="MediaServiceOCR" ma:index="9" nillable="true" ma:displayName="Extracted Text" ma:internalName="MediaServiceOCR" ma:readOnly="true">
      <xsd:simpleType>
        <xsd:restriction base="dms:Note">
          <xsd:maxLength value="255"/>
        </xsd:restriction>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ed91a90d-8bea-41c2-b799-ef134b3a491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SearchProperties" ma:index="1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178ecc8-2cc4-4bfe-886b-725646c109f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36dcfa73-3ceb-49cf-b5ef-1e93e7e67fb8}" ma:internalName="TaxCatchAll" ma:showField="CatchAllData" ma:web="6178ecc8-2cc4-4bfe-886b-725646c109f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6178ecc8-2cc4-4bfe-886b-725646c109fc" xsi:nil="true"/>
    <lcf76f155ced4ddcb4097134ff3c332f xmlns="a548bf7b-a7be-4175-8ddb-5c23a37ab15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3D96DC0-5797-48A4-8718-14647D4FB3EA}"/>
</file>

<file path=customXml/itemProps2.xml><?xml version="1.0" encoding="utf-8"?>
<ds:datastoreItem xmlns:ds="http://schemas.openxmlformats.org/officeDocument/2006/customXml" ds:itemID="{4DCDB3D7-67AB-489C-9F57-91AE157D0930}"/>
</file>

<file path=customXml/itemProps3.xml><?xml version="1.0" encoding="utf-8"?>
<ds:datastoreItem xmlns:ds="http://schemas.openxmlformats.org/officeDocument/2006/customXml" ds:itemID="{D704D557-8FA8-48E0-9BC5-96E8906664E0}"/>
</file>

<file path=docMetadata/LabelInfo.xml><?xml version="1.0" encoding="utf-8"?>
<clbl:labelList xmlns:clbl="http://schemas.microsoft.com/office/2020/mipLabelMetadata">
  <clbl:label id="{6dcd08ae-1359-412b-948b-ab375616dfe7}" enabled="1" method="Standard" siteId="{15eae2cb-1c94-4d1f-804f-cb0c347dbdad}" contentBits="0" removed="0"/>
</clbl:labelList>
</file>

<file path=docProps/app.xml><?xml version="1.0" encoding="utf-8"?>
<Properties xmlns="http://schemas.openxmlformats.org/officeDocument/2006/extended-properties" xmlns:vt="http://schemas.openxmlformats.org/officeDocument/2006/docPropsVTypes">
  <Template>Produkttexte_Shop-Amazon</Template>
  <TotalTime>0</TotalTime>
  <Words>1082</Words>
  <Application>Microsoft Office PowerPoint</Application>
  <PresentationFormat>Custom</PresentationFormat>
  <Paragraphs>58</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Aptos</vt:lpstr>
      <vt:lpstr>Aptos Display</vt:lpstr>
      <vt:lpstr>Arial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Kadira, Jacqueline</dc:creator>
  <cp:lastModifiedBy>Kadira, Jacqueline</cp:lastModifiedBy>
  <cp:revision>1</cp:revision>
  <dcterms:created xsi:type="dcterms:W3CDTF">2025-05-12T08:48:37Z</dcterms:created>
  <dcterms:modified xsi:type="dcterms:W3CDTF">2025-05-12T09:24:29Z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0x0101001A8AF68DFE99324397E88AF3A3A2C388</vt:lpwstr>
  </property>
  <property fmtid="{D5CDD505-2E9C-101B-9397-08002B2CF9AE}" pid="3" name="Order">
    <vt:r8>9871300</vt:r8>
  </property>
  <property fmtid="{D5CDD505-2E9C-101B-9397-08002B2CF9AE}" pid="4" name="_ExtendedDescription">
    <vt:lpwstr/>
  </property>
  <property fmtid="{D5CDD505-2E9C-101B-9397-08002B2CF9AE}" pid="5" name="TriggerFlowInfo">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ies>
</file>